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4" r:id="rId3"/>
  </p:sldMasterIdLst>
  <p:notesMasterIdLst>
    <p:notesMasterId r:id="rId49"/>
  </p:notesMasterIdLst>
  <p:sldIdLst>
    <p:sldId id="256" r:id="rId4"/>
    <p:sldId id="304" r:id="rId5"/>
    <p:sldId id="338" r:id="rId6"/>
    <p:sldId id="305" r:id="rId7"/>
    <p:sldId id="316" r:id="rId8"/>
    <p:sldId id="339" r:id="rId9"/>
    <p:sldId id="340" r:id="rId10"/>
    <p:sldId id="306" r:id="rId11"/>
    <p:sldId id="317" r:id="rId12"/>
    <p:sldId id="296" r:id="rId13"/>
    <p:sldId id="307" r:id="rId14"/>
    <p:sldId id="297" r:id="rId15"/>
    <p:sldId id="328" r:id="rId16"/>
    <p:sldId id="298" r:id="rId17"/>
    <p:sldId id="308" r:id="rId18"/>
    <p:sldId id="309" r:id="rId19"/>
    <p:sldId id="302" r:id="rId20"/>
    <p:sldId id="329" r:id="rId21"/>
    <p:sldId id="310" r:id="rId22"/>
    <p:sldId id="318" r:id="rId23"/>
    <p:sldId id="303" r:id="rId24"/>
    <p:sldId id="334" r:id="rId25"/>
    <p:sldId id="335" r:id="rId26"/>
    <p:sldId id="336" r:id="rId27"/>
    <p:sldId id="311" r:id="rId28"/>
    <p:sldId id="324" r:id="rId29"/>
    <p:sldId id="330" r:id="rId30"/>
    <p:sldId id="312" r:id="rId31"/>
    <p:sldId id="319" r:id="rId32"/>
    <p:sldId id="322" r:id="rId33"/>
    <p:sldId id="320" r:id="rId34"/>
    <p:sldId id="321" r:id="rId35"/>
    <p:sldId id="323" r:id="rId36"/>
    <p:sldId id="313" r:id="rId37"/>
    <p:sldId id="325" r:id="rId38"/>
    <p:sldId id="299" r:id="rId39"/>
    <p:sldId id="315" r:id="rId40"/>
    <p:sldId id="327" r:id="rId41"/>
    <p:sldId id="278" r:id="rId42"/>
    <p:sldId id="268" r:id="rId43"/>
    <p:sldId id="341" r:id="rId44"/>
    <p:sldId id="331" r:id="rId45"/>
    <p:sldId id="332" r:id="rId46"/>
    <p:sldId id="333" r:id="rId47"/>
    <p:sldId id="337" r:id="rId4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ACA"/>
          </a:solidFill>
        </a:fill>
      </a:tcStyle>
    </a:wholeTbl>
    <a:band2H>
      <a:tcTxStyle/>
      <a:tcStyle>
        <a:tcBdr/>
        <a:fill>
          <a:solidFill>
            <a:srgbClr val="F2E7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5CB"/>
          </a:solidFill>
        </a:fill>
      </a:tcStyle>
    </a:wholeTbl>
    <a:band2H>
      <a:tcTxStyle/>
      <a:tcStyle>
        <a:tcBdr/>
        <a:fill>
          <a:solidFill>
            <a:srgbClr val="FAF3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DE"/>
          </a:solidFill>
        </a:fill>
      </a:tcStyle>
    </a:wholeTbl>
    <a:band2H>
      <a:tcTxStyle/>
      <a:tcStyle>
        <a:tcBdr/>
        <a:fill>
          <a:solidFill>
            <a:srgbClr val="EFE9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60"/>
  </p:normalViewPr>
  <p:slideViewPr>
    <p:cSldViewPr snapToGrid="0">
      <p:cViewPr>
        <p:scale>
          <a:sx n="75" d="100"/>
          <a:sy n="75" d="100"/>
        </p:scale>
        <p:origin x="111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9" name="Shape 1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 name="Shape 2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 name="Shape 23"/>
          <p:cNvSpPr>
            <a:spLocks noGrp="1"/>
          </p:cNvSpPr>
          <p:nvPr>
            <p:ph type="title"/>
          </p:nvPr>
        </p:nvSpPr>
        <p:spPr>
          <a:xfrm>
            <a:off x="1154954" y="1447800"/>
            <a:ext cx="8825660" cy="3329581"/>
          </a:xfrm>
          <a:prstGeom prst="rect">
            <a:avLst/>
          </a:prstGeom>
        </p:spPr>
        <p:txBody>
          <a:bodyPr anchor="b"/>
          <a:lstStyle>
            <a:lvl1pPr>
              <a:defRPr sz="7200"/>
            </a:lvl1pPr>
          </a:lstStyle>
          <a:p>
            <a:r>
              <a:t>Title Text</a:t>
            </a:r>
          </a:p>
        </p:txBody>
      </p:sp>
      <p:sp>
        <p:nvSpPr>
          <p:cNvPr id="24" name="Shape 24"/>
          <p:cNvSpPr>
            <a:spLocks noGrp="1"/>
          </p:cNvSpPr>
          <p:nvPr>
            <p:ph type="body" sz="quarter" idx="1"/>
          </p:nvPr>
        </p:nvSpPr>
        <p:spPr>
          <a:xfrm>
            <a:off x="1154954" y="4777380"/>
            <a:ext cx="8825660" cy="861422"/>
          </a:xfrm>
          <a:prstGeom prst="rect">
            <a:avLst/>
          </a:prstGeom>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47"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48" name="Shape 148"/>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49"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5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51" name="Shape 151"/>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52" name="Shape 152"/>
          <p:cNvSpPr>
            <a:spLocks noGrp="1"/>
          </p:cNvSpPr>
          <p:nvPr>
            <p:ph type="title"/>
          </p:nvPr>
        </p:nvSpPr>
        <p:spPr>
          <a:xfrm>
            <a:off x="1154954" y="4800586"/>
            <a:ext cx="8825660" cy="566740"/>
          </a:xfrm>
          <a:prstGeom prst="rect">
            <a:avLst/>
          </a:prstGeom>
        </p:spPr>
        <p:txBody>
          <a:bodyPr anchor="b"/>
          <a:lstStyle>
            <a:lvl1pPr>
              <a:defRPr sz="2400"/>
            </a:lvl1pPr>
          </a:lstStyle>
          <a:p>
            <a:r>
              <a:t>Title Text</a:t>
            </a:r>
          </a:p>
        </p:txBody>
      </p:sp>
      <p:sp>
        <p:nvSpPr>
          <p:cNvPr id="153" name="Shape 153"/>
          <p:cNvSpPr>
            <a:spLocks noGrp="1"/>
          </p:cNvSpPr>
          <p:nvPr>
            <p:ph type="pic" sz="half" idx="13"/>
          </p:nvPr>
        </p:nvSpPr>
        <p:spPr>
          <a:xfrm>
            <a:off x="1154954" y="685798"/>
            <a:ext cx="8825660" cy="364067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54" name="Shape 154"/>
          <p:cNvSpPr>
            <a:spLocks noGrp="1"/>
          </p:cNvSpPr>
          <p:nvPr>
            <p:ph type="body" sz="quarter" idx="1"/>
          </p:nvPr>
        </p:nvSpPr>
        <p:spPr>
          <a:xfrm>
            <a:off x="1154954" y="5367325"/>
            <a:ext cx="8825658" cy="493714"/>
          </a:xfrm>
          <a:prstGeom prst="rect">
            <a:avLst/>
          </a:prstGeom>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6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64" name="Shape 16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6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6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67" name="Shape 16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68" name="Shape 168"/>
          <p:cNvSpPr>
            <a:spLocks noGrp="1"/>
          </p:cNvSpPr>
          <p:nvPr>
            <p:ph type="title"/>
          </p:nvPr>
        </p:nvSpPr>
        <p:spPr>
          <a:xfrm>
            <a:off x="1154954" y="1447800"/>
            <a:ext cx="8825659" cy="1981200"/>
          </a:xfrm>
          <a:prstGeom prst="rect">
            <a:avLst/>
          </a:prstGeom>
        </p:spPr>
        <p:txBody>
          <a:bodyPr/>
          <a:lstStyle>
            <a:lvl1pPr>
              <a:defRPr sz="4800"/>
            </a:lvl1pPr>
          </a:lstStyle>
          <a:p>
            <a:r>
              <a:t>Title Text</a:t>
            </a:r>
          </a:p>
        </p:txBody>
      </p:sp>
      <p:sp>
        <p:nvSpPr>
          <p:cNvPr id="169" name="Shape 169"/>
          <p:cNvSpPr>
            <a:spLocks noGrp="1"/>
          </p:cNvSpPr>
          <p:nvPr>
            <p:ph type="body" sz="half" idx="1"/>
          </p:nvPr>
        </p:nvSpPr>
        <p:spPr>
          <a:xfrm>
            <a:off x="1154954" y="3657600"/>
            <a:ext cx="8825659" cy="2362200"/>
          </a:xfrm>
          <a:prstGeom prst="rect">
            <a:avLst/>
          </a:prstGeom>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7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7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79" name="Shape 17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8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82" name="Shape 18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83" name="Shape 183"/>
          <p:cNvSpPr>
            <a:spLocks noGrp="1"/>
          </p:cNvSpPr>
          <p:nvPr>
            <p:ph type="title"/>
          </p:nvPr>
        </p:nvSpPr>
        <p:spPr>
          <a:xfrm>
            <a:off x="1574800" y="1447800"/>
            <a:ext cx="7999317" cy="2323376"/>
          </a:xfrm>
          <a:prstGeom prst="rect">
            <a:avLst/>
          </a:prstGeom>
        </p:spPr>
        <p:txBody>
          <a:bodyPr/>
          <a:lstStyle>
            <a:lvl1pPr>
              <a:defRPr sz="4800"/>
            </a:lvl1pPr>
          </a:lstStyle>
          <a:p>
            <a:r>
              <a:t>Title Text</a:t>
            </a:r>
          </a:p>
        </p:txBody>
      </p:sp>
      <p:sp>
        <p:nvSpPr>
          <p:cNvPr id="184" name="Shape 184"/>
          <p:cNvSpPr>
            <a:spLocks noGrp="1"/>
          </p:cNvSpPr>
          <p:nvPr>
            <p:ph type="body" sz="quarter" idx="1"/>
          </p:nvPr>
        </p:nvSpPr>
        <p:spPr>
          <a:xfrm>
            <a:off x="1930400" y="3771174"/>
            <a:ext cx="7279649" cy="342176"/>
          </a:xfrm>
          <a:prstGeom prst="rect">
            <a:avLst/>
          </a:prstGeom>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185" name="Shape 185"/>
          <p:cNvSpPr>
            <a:spLocks noGrp="1"/>
          </p:cNvSpPr>
          <p:nvPr>
            <p:ph type="body" sz="quarter" idx="13"/>
          </p:nvPr>
        </p:nvSpPr>
        <p:spPr>
          <a:xfrm>
            <a:off x="1154954" y="4350656"/>
            <a:ext cx="8825660" cy="1676402"/>
          </a:xfrm>
          <a:prstGeom prst="rect">
            <a:avLst/>
          </a:prstGeom>
        </p:spPr>
        <p:txBody>
          <a:bodyPr anchor="ctr"/>
          <a:lstStyle/>
          <a:p>
            <a:endParaRPr/>
          </a:p>
        </p:txBody>
      </p:sp>
      <p:sp>
        <p:nvSpPr>
          <p:cNvPr id="186" name="Shape 186"/>
          <p:cNvSpPr/>
          <p:nvPr/>
        </p:nvSpPr>
        <p:spPr>
          <a:xfrm>
            <a:off x="898293" y="971253"/>
            <a:ext cx="801915" cy="18187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87" name="Shape 187"/>
          <p:cNvSpPr/>
          <p:nvPr/>
        </p:nvSpPr>
        <p:spPr>
          <a:xfrm>
            <a:off x="9330490" y="2613786"/>
            <a:ext cx="801914" cy="18187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88" name="Shape 188"/>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195"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96"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97" name="Shape 197"/>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98"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99"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00" name="Shape 200"/>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01" name="Shape 201"/>
          <p:cNvSpPr>
            <a:spLocks noGrp="1"/>
          </p:cNvSpPr>
          <p:nvPr>
            <p:ph type="title"/>
          </p:nvPr>
        </p:nvSpPr>
        <p:spPr>
          <a:xfrm>
            <a:off x="1154954" y="3124200"/>
            <a:ext cx="8825660" cy="1653182"/>
          </a:xfrm>
          <a:prstGeom prst="rect">
            <a:avLst/>
          </a:prstGeom>
        </p:spPr>
        <p:txBody>
          <a:bodyPr anchor="b"/>
          <a:lstStyle>
            <a:lvl1pPr>
              <a:defRPr sz="4000"/>
            </a:lvl1pPr>
          </a:lstStyle>
          <a:p>
            <a:r>
              <a:t>Title Text</a:t>
            </a:r>
          </a:p>
        </p:txBody>
      </p:sp>
      <p:sp>
        <p:nvSpPr>
          <p:cNvPr id="202" name="Shape 202"/>
          <p:cNvSpPr>
            <a:spLocks noGrp="1"/>
          </p:cNvSpPr>
          <p:nvPr>
            <p:ph type="body" sz="quarter" idx="1"/>
          </p:nvPr>
        </p:nvSpPr>
        <p:spPr>
          <a:xfrm>
            <a:off x="1154954" y="4777380"/>
            <a:ext cx="8825659" cy="860402"/>
          </a:xfrm>
          <a:prstGeom prst="rect">
            <a:avLst/>
          </a:prstGeom>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03" name="Shape 203"/>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0"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11"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12" name="Shape 212"/>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13"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1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15" name="Shape 215"/>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16" name="Shape 216"/>
          <p:cNvSpPr>
            <a:spLocks noGrp="1"/>
          </p:cNvSpPr>
          <p:nvPr>
            <p:ph type="title"/>
          </p:nvPr>
        </p:nvSpPr>
        <p:spPr>
          <a:prstGeom prst="rect">
            <a:avLst/>
          </a:prstGeom>
        </p:spPr>
        <p:txBody>
          <a:bodyPr/>
          <a:lstStyle/>
          <a:p>
            <a:r>
              <a:t>Title Text</a:t>
            </a:r>
          </a:p>
        </p:txBody>
      </p:sp>
      <p:sp>
        <p:nvSpPr>
          <p:cNvPr id="217" name="Shape 217"/>
          <p:cNvSpPr>
            <a:spLocks noGrp="1"/>
          </p:cNvSpPr>
          <p:nvPr>
            <p:ph type="body" sz="quarter" idx="1"/>
          </p:nvPr>
        </p:nvSpPr>
        <p:spPr>
          <a:xfrm>
            <a:off x="632946" y="1981200"/>
            <a:ext cx="2946869" cy="576263"/>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body" sz="quarter" idx="13"/>
          </p:nvPr>
        </p:nvSpPr>
        <p:spPr>
          <a:xfrm>
            <a:off x="652462" y="2667000"/>
            <a:ext cx="2927351" cy="3589338"/>
          </a:xfrm>
          <a:prstGeom prst="rect">
            <a:avLst/>
          </a:prstGeom>
        </p:spPr>
        <p:txBody>
          <a:bodyPr/>
          <a:lstStyle/>
          <a:p>
            <a:endParaRPr/>
          </a:p>
        </p:txBody>
      </p:sp>
      <p:sp>
        <p:nvSpPr>
          <p:cNvPr id="219" name="Shape 219"/>
          <p:cNvSpPr>
            <a:spLocks noGrp="1"/>
          </p:cNvSpPr>
          <p:nvPr>
            <p:ph type="body" sz="quarter" idx="14"/>
          </p:nvPr>
        </p:nvSpPr>
        <p:spPr>
          <a:xfrm>
            <a:off x="3883659" y="1981200"/>
            <a:ext cx="2936243" cy="576263"/>
          </a:xfrm>
          <a:prstGeom prst="rect">
            <a:avLst/>
          </a:prstGeom>
        </p:spPr>
        <p:txBody>
          <a:bodyPr anchor="b"/>
          <a:lstStyle/>
          <a:p>
            <a:endParaRPr/>
          </a:p>
        </p:txBody>
      </p:sp>
      <p:sp>
        <p:nvSpPr>
          <p:cNvPr id="220" name="Shape 220"/>
          <p:cNvSpPr>
            <a:spLocks noGrp="1"/>
          </p:cNvSpPr>
          <p:nvPr>
            <p:ph type="body" sz="quarter" idx="15"/>
          </p:nvPr>
        </p:nvSpPr>
        <p:spPr>
          <a:xfrm>
            <a:off x="3873104" y="2667000"/>
            <a:ext cx="2946797" cy="3589338"/>
          </a:xfrm>
          <a:prstGeom prst="rect">
            <a:avLst/>
          </a:prstGeom>
        </p:spPr>
        <p:txBody>
          <a:bodyPr/>
          <a:lstStyle/>
          <a:p>
            <a:endParaRPr/>
          </a:p>
        </p:txBody>
      </p:sp>
      <p:sp>
        <p:nvSpPr>
          <p:cNvPr id="221" name="Shape 221"/>
          <p:cNvSpPr>
            <a:spLocks noGrp="1"/>
          </p:cNvSpPr>
          <p:nvPr>
            <p:ph type="body" sz="quarter" idx="16"/>
          </p:nvPr>
        </p:nvSpPr>
        <p:spPr>
          <a:xfrm>
            <a:off x="7124699" y="1981200"/>
            <a:ext cx="2932116" cy="576263"/>
          </a:xfrm>
          <a:prstGeom prst="rect">
            <a:avLst/>
          </a:prstGeom>
        </p:spPr>
        <p:txBody>
          <a:bodyPr anchor="b"/>
          <a:lstStyle/>
          <a:p>
            <a:endParaRPr/>
          </a:p>
        </p:txBody>
      </p:sp>
      <p:sp>
        <p:nvSpPr>
          <p:cNvPr id="222" name="Shape 222"/>
          <p:cNvSpPr>
            <a:spLocks noGrp="1"/>
          </p:cNvSpPr>
          <p:nvPr>
            <p:ph type="body" sz="quarter" idx="17"/>
          </p:nvPr>
        </p:nvSpPr>
        <p:spPr>
          <a:xfrm>
            <a:off x="7124699" y="2667000"/>
            <a:ext cx="2932116" cy="3589338"/>
          </a:xfrm>
          <a:prstGeom prst="rect">
            <a:avLst/>
          </a:prstGeom>
        </p:spPr>
        <p:txBody>
          <a:bodyPr/>
          <a:lstStyle/>
          <a:p>
            <a:endParaRPr/>
          </a:p>
        </p:txBody>
      </p:sp>
      <p:sp>
        <p:nvSpPr>
          <p:cNvPr id="223" name="Shape 223"/>
          <p:cNvSpPr/>
          <p:nvPr/>
        </p:nvSpPr>
        <p:spPr>
          <a:xfrm flipH="1">
            <a:off x="3726141" y="2133600"/>
            <a:ext cx="2" cy="3962401"/>
          </a:xfrm>
          <a:prstGeom prst="line">
            <a:avLst/>
          </a:prstGeom>
          <a:ln w="12700" cap="rnd">
            <a:solidFill>
              <a:srgbClr val="8AD0D6">
                <a:alpha val="40000"/>
              </a:srgbClr>
            </a:solidFill>
          </a:ln>
        </p:spPr>
        <p:txBody>
          <a:bodyPr lIns="45718" tIns="45718" rIns="45718" bIns="45718"/>
          <a:lstStyle/>
          <a:p>
            <a:endParaRPr/>
          </a:p>
        </p:txBody>
      </p:sp>
      <p:sp>
        <p:nvSpPr>
          <p:cNvPr id="224" name="Shape 224"/>
          <p:cNvSpPr/>
          <p:nvPr/>
        </p:nvSpPr>
        <p:spPr>
          <a:xfrm flipH="1">
            <a:off x="6962226" y="2133600"/>
            <a:ext cx="2" cy="3966883"/>
          </a:xfrm>
          <a:prstGeom prst="line">
            <a:avLst/>
          </a:prstGeom>
          <a:ln w="12700" cap="rnd">
            <a:solidFill>
              <a:srgbClr val="8AD0D6">
                <a:alpha val="40000"/>
              </a:srgbClr>
            </a:solidFill>
          </a:ln>
        </p:spPr>
        <p:txBody>
          <a:bodyPr lIns="45718" tIns="45718" rIns="45718" bIns="45718"/>
          <a:lstStyle/>
          <a:p>
            <a:endParaRPr/>
          </a:p>
        </p:txBody>
      </p:sp>
      <p:sp>
        <p:nvSpPr>
          <p:cNvPr id="225" name="Shape 22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3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34" name="Shape 23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3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3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37" name="Shape 23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8" name="Shape 238"/>
          <p:cNvSpPr>
            <a:spLocks noGrp="1"/>
          </p:cNvSpPr>
          <p:nvPr>
            <p:ph type="title"/>
          </p:nvPr>
        </p:nvSpPr>
        <p:spPr>
          <a:prstGeom prst="rect">
            <a:avLst/>
          </a:prstGeom>
        </p:spPr>
        <p:txBody>
          <a:bodyPr/>
          <a:lstStyle/>
          <a:p>
            <a:r>
              <a:t>Title Text</a:t>
            </a:r>
          </a:p>
        </p:txBody>
      </p:sp>
      <p:sp>
        <p:nvSpPr>
          <p:cNvPr id="239" name="Shape 239"/>
          <p:cNvSpPr>
            <a:spLocks noGrp="1"/>
          </p:cNvSpPr>
          <p:nvPr>
            <p:ph type="body" sz="quarter" idx="1"/>
          </p:nvPr>
        </p:nvSpPr>
        <p:spPr>
          <a:xfrm>
            <a:off x="652462" y="4250949"/>
            <a:ext cx="2940051" cy="576264"/>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1" name="Shape 241"/>
          <p:cNvSpPr>
            <a:spLocks noGrp="1"/>
          </p:cNvSpPr>
          <p:nvPr>
            <p:ph type="body" sz="quarter" idx="14"/>
          </p:nvPr>
        </p:nvSpPr>
        <p:spPr>
          <a:xfrm>
            <a:off x="652462" y="4827211"/>
            <a:ext cx="2940051" cy="659191"/>
          </a:xfrm>
          <a:prstGeom prst="rect">
            <a:avLst/>
          </a:prstGeom>
        </p:spPr>
        <p:txBody>
          <a:bodyPr/>
          <a:lstStyle/>
          <a:p>
            <a:endParaRPr/>
          </a:p>
        </p:txBody>
      </p:sp>
      <p:sp>
        <p:nvSpPr>
          <p:cNvPr id="242" name="Shape 242"/>
          <p:cNvSpPr>
            <a:spLocks noGrp="1"/>
          </p:cNvSpPr>
          <p:nvPr>
            <p:ph type="body" sz="quarter" idx="15"/>
          </p:nvPr>
        </p:nvSpPr>
        <p:spPr>
          <a:xfrm>
            <a:off x="3889375" y="4250949"/>
            <a:ext cx="2930525" cy="576264"/>
          </a:xfrm>
          <a:prstGeom prst="rect">
            <a:avLst/>
          </a:prstGeom>
        </p:spPr>
        <p:txBody>
          <a:bodyPr anchor="b"/>
          <a:lstStyle/>
          <a:p>
            <a:endParaRPr/>
          </a:p>
        </p:txBody>
      </p:sp>
      <p:sp>
        <p:nvSpPr>
          <p:cNvPr id="243" name="Shape 243"/>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4" name="Shape 244"/>
          <p:cNvSpPr>
            <a:spLocks noGrp="1"/>
          </p:cNvSpPr>
          <p:nvPr>
            <p:ph type="body" sz="quarter" idx="17"/>
          </p:nvPr>
        </p:nvSpPr>
        <p:spPr>
          <a:xfrm>
            <a:off x="3888020" y="4827210"/>
            <a:ext cx="2934408" cy="659189"/>
          </a:xfrm>
          <a:prstGeom prst="rect">
            <a:avLst/>
          </a:prstGeom>
        </p:spPr>
        <p:txBody>
          <a:bodyPr/>
          <a:lstStyle/>
          <a:p>
            <a:endParaRPr/>
          </a:p>
        </p:txBody>
      </p:sp>
      <p:sp>
        <p:nvSpPr>
          <p:cNvPr id="245" name="Shape 245"/>
          <p:cNvSpPr>
            <a:spLocks noGrp="1"/>
          </p:cNvSpPr>
          <p:nvPr>
            <p:ph type="body" sz="quarter" idx="18"/>
          </p:nvPr>
        </p:nvSpPr>
        <p:spPr>
          <a:xfrm>
            <a:off x="7124699" y="4250949"/>
            <a:ext cx="2932116" cy="576264"/>
          </a:xfrm>
          <a:prstGeom prst="rect">
            <a:avLst/>
          </a:prstGeom>
        </p:spPr>
        <p:txBody>
          <a:bodyPr anchor="b"/>
          <a:lstStyle/>
          <a:p>
            <a:endParaRPr/>
          </a:p>
        </p:txBody>
      </p:sp>
      <p:sp>
        <p:nvSpPr>
          <p:cNvPr id="246" name="Shape 246"/>
          <p:cNvSpPr>
            <a:spLocks noGrp="1"/>
          </p:cNvSpPr>
          <p:nvPr>
            <p:ph type="pic" sz="quarter" idx="19"/>
          </p:nvPr>
        </p:nvSpPr>
        <p:spPr>
          <a:xfrm>
            <a:off x="7124699" y="2209800"/>
            <a:ext cx="2932115"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7" name="Shape 247"/>
          <p:cNvSpPr>
            <a:spLocks noGrp="1"/>
          </p:cNvSpPr>
          <p:nvPr>
            <p:ph type="body" sz="quarter" idx="20"/>
          </p:nvPr>
        </p:nvSpPr>
        <p:spPr>
          <a:xfrm>
            <a:off x="7124575" y="4827208"/>
            <a:ext cx="2935999" cy="659190"/>
          </a:xfrm>
          <a:prstGeom prst="rect">
            <a:avLst/>
          </a:prstGeom>
        </p:spPr>
        <p:txBody>
          <a:bodyPr/>
          <a:lstStyle/>
          <a:p>
            <a:endParaRPr/>
          </a:p>
        </p:txBody>
      </p:sp>
      <p:sp>
        <p:nvSpPr>
          <p:cNvPr id="248" name="Shape 248"/>
          <p:cNvSpPr/>
          <p:nvPr/>
        </p:nvSpPr>
        <p:spPr>
          <a:xfrm flipH="1">
            <a:off x="3726141" y="2133600"/>
            <a:ext cx="2" cy="3962401"/>
          </a:xfrm>
          <a:prstGeom prst="line">
            <a:avLst/>
          </a:prstGeom>
          <a:ln w="12700" cap="rnd">
            <a:solidFill>
              <a:srgbClr val="8AD0D6">
                <a:alpha val="40000"/>
              </a:srgbClr>
            </a:solidFill>
          </a:ln>
        </p:spPr>
        <p:txBody>
          <a:bodyPr lIns="45718" tIns="45718" rIns="45718" bIns="45718"/>
          <a:lstStyle/>
          <a:p>
            <a:endParaRPr/>
          </a:p>
        </p:txBody>
      </p:sp>
      <p:sp>
        <p:nvSpPr>
          <p:cNvPr id="249" name="Shape 249"/>
          <p:cNvSpPr/>
          <p:nvPr/>
        </p:nvSpPr>
        <p:spPr>
          <a:xfrm flipH="1">
            <a:off x="6962226" y="2133600"/>
            <a:ext cx="2" cy="3966883"/>
          </a:xfrm>
          <a:prstGeom prst="line">
            <a:avLst/>
          </a:prstGeom>
          <a:ln w="12700" cap="rnd">
            <a:solidFill>
              <a:srgbClr val="8AD0D6">
                <a:alpha val="40000"/>
              </a:srgbClr>
            </a:solidFill>
          </a:ln>
        </p:spPr>
        <p:txBody>
          <a:bodyPr lIns="45718" tIns="45718" rIns="45718" bIns="45718"/>
          <a:lstStyle/>
          <a:p>
            <a:endParaRPr/>
          </a:p>
        </p:txBody>
      </p:sp>
      <p:sp>
        <p:nvSpPr>
          <p:cNvPr id="250" name="Shape 25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5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5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59" name="Shape 25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6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6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62" name="Shape 26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63" name="Shape 263"/>
          <p:cNvSpPr>
            <a:spLocks noGrp="1"/>
          </p:cNvSpPr>
          <p:nvPr>
            <p:ph type="title"/>
          </p:nvPr>
        </p:nvSpPr>
        <p:spPr>
          <a:prstGeom prst="rect">
            <a:avLst/>
          </a:prstGeom>
        </p:spPr>
        <p:txBody>
          <a:bodyPr/>
          <a:lstStyle/>
          <a:p>
            <a:r>
              <a:t>Title Text</a:t>
            </a:r>
          </a:p>
        </p:txBody>
      </p:sp>
      <p:sp>
        <p:nvSpPr>
          <p:cNvPr id="264" name="Shape 26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5" name="Shape 26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7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74" name="Shape 27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7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7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77" name="Shape 27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78" name="Shape 278"/>
          <p:cNvSpPr>
            <a:spLocks noGrp="1"/>
          </p:cNvSpPr>
          <p:nvPr>
            <p:ph type="title"/>
          </p:nvPr>
        </p:nvSpPr>
        <p:spPr>
          <a:xfrm>
            <a:off x="8304210" y="430212"/>
            <a:ext cx="1752603" cy="5826127"/>
          </a:xfrm>
          <a:prstGeom prst="rect">
            <a:avLst/>
          </a:prstGeom>
        </p:spPr>
        <p:txBody>
          <a:bodyPr anchor="b"/>
          <a:lstStyle/>
          <a:p>
            <a:r>
              <a:t>Title Text</a:t>
            </a:r>
          </a:p>
        </p:txBody>
      </p:sp>
      <p:sp>
        <p:nvSpPr>
          <p:cNvPr id="279" name="Shape 279"/>
          <p:cNvSpPr>
            <a:spLocks noGrp="1"/>
          </p:cNvSpPr>
          <p:nvPr>
            <p:ph type="body" idx="1"/>
          </p:nvPr>
        </p:nvSpPr>
        <p:spPr>
          <a:xfrm>
            <a:off x="652462" y="887412"/>
            <a:ext cx="7423151" cy="53689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9" name="Shape 1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2" name="Shape 2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 name="Shape 23"/>
          <p:cNvSpPr>
            <a:spLocks noGrp="1"/>
          </p:cNvSpPr>
          <p:nvPr>
            <p:ph type="title"/>
          </p:nvPr>
        </p:nvSpPr>
        <p:spPr>
          <a:xfrm>
            <a:off x="1154954" y="1447800"/>
            <a:ext cx="8825660" cy="3329581"/>
          </a:xfrm>
          <a:prstGeom prst="rect">
            <a:avLst/>
          </a:prstGeom>
        </p:spPr>
        <p:txBody>
          <a:bodyPr anchor="b"/>
          <a:lstStyle>
            <a:lvl1pPr>
              <a:defRPr sz="7200"/>
            </a:lvl1pPr>
          </a:lstStyle>
          <a:p>
            <a:r>
              <a:t>Title Text</a:t>
            </a:r>
          </a:p>
        </p:txBody>
      </p:sp>
      <p:sp>
        <p:nvSpPr>
          <p:cNvPr id="24" name="Shape 24"/>
          <p:cNvSpPr>
            <a:spLocks noGrp="1"/>
          </p:cNvSpPr>
          <p:nvPr>
            <p:ph type="body" sz="quarter" idx="1"/>
          </p:nvPr>
        </p:nvSpPr>
        <p:spPr>
          <a:xfrm>
            <a:off x="1154954" y="4777380"/>
            <a:ext cx="8825660" cy="861422"/>
          </a:xfrm>
          <a:prstGeom prst="rect">
            <a:avLst/>
          </a:prstGeom>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322765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r>
              <a:t>Title Text</a:t>
            </a:r>
          </a:p>
        </p:txBody>
      </p:sp>
      <p:sp>
        <p:nvSpPr>
          <p:cNvPr id="33" name="Shape 3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4243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r>
              <a:t>Title Text</a:t>
            </a:r>
          </a:p>
        </p:txBody>
      </p:sp>
      <p:sp>
        <p:nvSpPr>
          <p:cNvPr id="33" name="Shape 3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4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43" name="Shape 4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4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6" name="Shape 4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7" name="Shape 47"/>
          <p:cNvSpPr>
            <a:spLocks noGrp="1"/>
          </p:cNvSpPr>
          <p:nvPr>
            <p:ph type="title"/>
          </p:nvPr>
        </p:nvSpPr>
        <p:spPr>
          <a:xfrm>
            <a:off x="1154954" y="2861733"/>
            <a:ext cx="8825660" cy="1915649"/>
          </a:xfrm>
          <a:prstGeom prst="rect">
            <a:avLst/>
          </a:prstGeom>
        </p:spPr>
        <p:txBody>
          <a:bodyPr anchor="b"/>
          <a:lstStyle>
            <a:lvl1pPr>
              <a:defRPr sz="4000"/>
            </a:lvl1pPr>
          </a:lstStyle>
          <a:p>
            <a:r>
              <a:t>Title Text</a:t>
            </a:r>
          </a:p>
        </p:txBody>
      </p:sp>
      <p:sp>
        <p:nvSpPr>
          <p:cNvPr id="48" name="Shape 48"/>
          <p:cNvSpPr>
            <a:spLocks noGrp="1"/>
          </p:cNvSpPr>
          <p:nvPr>
            <p:ph type="body" sz="quarter" idx="1"/>
          </p:nvPr>
        </p:nvSpPr>
        <p:spPr>
          <a:xfrm>
            <a:off x="1154954" y="4777380"/>
            <a:ext cx="8825660" cy="860402"/>
          </a:xfrm>
          <a:prstGeom prst="rect">
            <a:avLst/>
          </a:prstGeom>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202067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56"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57"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58" name="Shape 58"/>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9"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6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61" name="Shape 61"/>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1103312" y="2060575"/>
            <a:ext cx="4396341" cy="4195763"/>
          </a:xfrm>
          <a:prstGeom prst="rect">
            <a:avLst/>
          </a:prstGeom>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512106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7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73" name="Shape 7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7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7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76" name="Shape 7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77" name="Shape 77"/>
          <p:cNvSpPr>
            <a:spLocks noGrp="1"/>
          </p:cNvSpPr>
          <p:nvPr>
            <p:ph type="title"/>
          </p:nvPr>
        </p:nvSpPr>
        <p:spPr>
          <a:prstGeom prst="rect">
            <a:avLst/>
          </a:prstGeom>
        </p:spPr>
        <p:txBody>
          <a:bodyPr/>
          <a:lstStyle/>
          <a:p>
            <a:r>
              <a:t>Title Text</a:t>
            </a:r>
          </a:p>
        </p:txBody>
      </p:sp>
      <p:sp>
        <p:nvSpPr>
          <p:cNvPr id="78" name="Shape 78"/>
          <p:cNvSpPr>
            <a:spLocks noGrp="1"/>
          </p:cNvSpPr>
          <p:nvPr>
            <p:ph type="body" sz="quarter" idx="1"/>
          </p:nvPr>
        </p:nvSpPr>
        <p:spPr>
          <a:xfrm>
            <a:off x="1103312" y="1905000"/>
            <a:ext cx="4396340" cy="576263"/>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body" sz="quarter" idx="13"/>
          </p:nvPr>
        </p:nvSpPr>
        <p:spPr>
          <a:xfrm>
            <a:off x="5654495" y="1905000"/>
            <a:ext cx="4396341" cy="576263"/>
          </a:xfrm>
          <a:prstGeom prst="rect">
            <a:avLst/>
          </a:prstGeom>
        </p:spPr>
        <p:txBody>
          <a:bodyPr anchor="b"/>
          <a:lstStyle/>
          <a:p>
            <a:endParaRPr/>
          </a:p>
        </p:txBody>
      </p:sp>
      <p:sp>
        <p:nvSpPr>
          <p:cNvPr id="80" name="Shape 8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137044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8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8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89" name="Shape 8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9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9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92" name="Shape 9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93" name="Shape 93"/>
          <p:cNvSpPr>
            <a:spLocks noGrp="1"/>
          </p:cNvSpPr>
          <p:nvPr>
            <p:ph type="title"/>
          </p:nvPr>
        </p:nvSpPr>
        <p:spPr>
          <a:prstGeom prst="rect">
            <a:avLst/>
          </a:prstGeom>
        </p:spPr>
        <p:txBody>
          <a:bodyPr/>
          <a:lstStyle/>
          <a:p>
            <a:r>
              <a:t>Title Text</a:t>
            </a:r>
          </a:p>
        </p:txBody>
      </p:sp>
      <p:sp>
        <p:nvSpPr>
          <p:cNvPr id="94" name="Shape 94"/>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814787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0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03" name="Shape 10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0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0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06" name="Shape 10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07" name="Shape 107"/>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296786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4"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15"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16" name="Shape 116"/>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17"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1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19" name="Shape 119"/>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20" name="Shape 120"/>
          <p:cNvSpPr>
            <a:spLocks noGrp="1"/>
          </p:cNvSpPr>
          <p:nvPr>
            <p:ph type="title"/>
          </p:nvPr>
        </p:nvSpPr>
        <p:spPr>
          <a:xfrm>
            <a:off x="1154951" y="1447800"/>
            <a:ext cx="3401068" cy="1447800"/>
          </a:xfrm>
          <a:prstGeom prst="rect">
            <a:avLst/>
          </a:prstGeom>
        </p:spPr>
        <p:txBody>
          <a:bodyPr anchor="b"/>
          <a:lstStyle>
            <a:lvl1pPr>
              <a:defRPr sz="2400"/>
            </a:lvl1pPr>
          </a:lstStyle>
          <a:p>
            <a:r>
              <a:t>Title Text</a:t>
            </a:r>
          </a:p>
        </p:txBody>
      </p:sp>
      <p:sp>
        <p:nvSpPr>
          <p:cNvPr id="121" name="Shape 121"/>
          <p:cNvSpPr>
            <a:spLocks noGrp="1"/>
          </p:cNvSpPr>
          <p:nvPr>
            <p:ph type="body" sz="half" idx="1"/>
          </p:nvPr>
        </p:nvSpPr>
        <p:spPr>
          <a:xfrm>
            <a:off x="4784616" y="1447800"/>
            <a:ext cx="5195999" cy="45720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body" sz="quarter" idx="13"/>
          </p:nvPr>
        </p:nvSpPr>
        <p:spPr>
          <a:xfrm>
            <a:off x="1154951" y="3129278"/>
            <a:ext cx="3401066" cy="2895601"/>
          </a:xfrm>
          <a:prstGeom prst="rect">
            <a:avLst/>
          </a:prstGeom>
        </p:spPr>
        <p:txBody>
          <a:bodyPr/>
          <a:lstStyle/>
          <a:p>
            <a:endParaRPr/>
          </a:p>
        </p:txBody>
      </p:sp>
      <p:sp>
        <p:nvSpPr>
          <p:cNvPr id="123" name="Shape 123"/>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043239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0"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31"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32" name="Shape 132"/>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33"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3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35" name="Shape 135"/>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36" name="Shape 136"/>
          <p:cNvSpPr>
            <a:spLocks noGrp="1"/>
          </p:cNvSpPr>
          <p:nvPr>
            <p:ph type="title"/>
          </p:nvPr>
        </p:nvSpPr>
        <p:spPr>
          <a:xfrm>
            <a:off x="1153906" y="1854192"/>
            <a:ext cx="5092909" cy="1574810"/>
          </a:xfrm>
          <a:prstGeom prst="rect">
            <a:avLst/>
          </a:prstGeom>
        </p:spPr>
        <p:txBody>
          <a:bodyPr anchor="b"/>
          <a:lstStyle>
            <a:lvl1pPr>
              <a:defRPr sz="3600"/>
            </a:lvl1pPr>
          </a:lstStyle>
          <a:p>
            <a:r>
              <a:t>Title Text</a:t>
            </a:r>
          </a:p>
        </p:txBody>
      </p:sp>
      <p:sp>
        <p:nvSpPr>
          <p:cNvPr id="137" name="Shape 137"/>
          <p:cNvSpPr>
            <a:spLocks noGrp="1"/>
          </p:cNvSpPr>
          <p:nvPr>
            <p:ph type="pic" sz="quarter" idx="13"/>
          </p:nvPr>
        </p:nvSpPr>
        <p:spPr>
          <a:xfrm>
            <a:off x="6949546" y="1143000"/>
            <a:ext cx="3200402"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38" name="Shape 138"/>
          <p:cNvSpPr>
            <a:spLocks noGrp="1"/>
          </p:cNvSpPr>
          <p:nvPr>
            <p:ph type="body" sz="quarter" idx="1"/>
          </p:nvPr>
        </p:nvSpPr>
        <p:spPr>
          <a:xfrm>
            <a:off x="1154954" y="3657600"/>
            <a:ext cx="5084980" cy="1371600"/>
          </a:xfrm>
          <a:prstGeom prst="rect">
            <a:avLst/>
          </a:prstGeom>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39" name="Shape 139"/>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258252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47"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48" name="Shape 148"/>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49"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5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51" name="Shape 151"/>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52" name="Shape 152"/>
          <p:cNvSpPr>
            <a:spLocks noGrp="1"/>
          </p:cNvSpPr>
          <p:nvPr>
            <p:ph type="title"/>
          </p:nvPr>
        </p:nvSpPr>
        <p:spPr>
          <a:xfrm>
            <a:off x="1154954" y="4800586"/>
            <a:ext cx="8825660" cy="566740"/>
          </a:xfrm>
          <a:prstGeom prst="rect">
            <a:avLst/>
          </a:prstGeom>
        </p:spPr>
        <p:txBody>
          <a:bodyPr anchor="b"/>
          <a:lstStyle>
            <a:lvl1pPr>
              <a:defRPr sz="2400"/>
            </a:lvl1pPr>
          </a:lstStyle>
          <a:p>
            <a:r>
              <a:t>Title Text</a:t>
            </a:r>
          </a:p>
        </p:txBody>
      </p:sp>
      <p:sp>
        <p:nvSpPr>
          <p:cNvPr id="153" name="Shape 153"/>
          <p:cNvSpPr>
            <a:spLocks noGrp="1"/>
          </p:cNvSpPr>
          <p:nvPr>
            <p:ph type="pic" sz="half" idx="13"/>
          </p:nvPr>
        </p:nvSpPr>
        <p:spPr>
          <a:xfrm>
            <a:off x="1154954" y="685798"/>
            <a:ext cx="8825660" cy="364067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54" name="Shape 154"/>
          <p:cNvSpPr>
            <a:spLocks noGrp="1"/>
          </p:cNvSpPr>
          <p:nvPr>
            <p:ph type="body" sz="quarter" idx="1"/>
          </p:nvPr>
        </p:nvSpPr>
        <p:spPr>
          <a:xfrm>
            <a:off x="1154954" y="5367325"/>
            <a:ext cx="8825658" cy="493714"/>
          </a:xfrm>
          <a:prstGeom prst="rect">
            <a:avLst/>
          </a:prstGeom>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891630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6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64" name="Shape 16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6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6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67" name="Shape 16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68" name="Shape 168"/>
          <p:cNvSpPr>
            <a:spLocks noGrp="1"/>
          </p:cNvSpPr>
          <p:nvPr>
            <p:ph type="title"/>
          </p:nvPr>
        </p:nvSpPr>
        <p:spPr>
          <a:xfrm>
            <a:off x="1154954" y="1447800"/>
            <a:ext cx="8825659" cy="1981200"/>
          </a:xfrm>
          <a:prstGeom prst="rect">
            <a:avLst/>
          </a:prstGeom>
        </p:spPr>
        <p:txBody>
          <a:bodyPr/>
          <a:lstStyle>
            <a:lvl1pPr>
              <a:defRPr sz="4800"/>
            </a:lvl1pPr>
          </a:lstStyle>
          <a:p>
            <a:r>
              <a:t>Title Text</a:t>
            </a:r>
          </a:p>
        </p:txBody>
      </p:sp>
      <p:sp>
        <p:nvSpPr>
          <p:cNvPr id="169" name="Shape 169"/>
          <p:cNvSpPr>
            <a:spLocks noGrp="1"/>
          </p:cNvSpPr>
          <p:nvPr>
            <p:ph type="body" sz="half" idx="1"/>
          </p:nvPr>
        </p:nvSpPr>
        <p:spPr>
          <a:xfrm>
            <a:off x="1154954" y="3657600"/>
            <a:ext cx="8825659" cy="2362200"/>
          </a:xfrm>
          <a:prstGeom prst="rect">
            <a:avLst/>
          </a:prstGeom>
        </p:spPr>
        <p:txBody>
          <a:bodyPr anchor="ct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838399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7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7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79" name="Shape 17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8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8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82" name="Shape 18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83" name="Shape 183"/>
          <p:cNvSpPr>
            <a:spLocks noGrp="1"/>
          </p:cNvSpPr>
          <p:nvPr>
            <p:ph type="title"/>
          </p:nvPr>
        </p:nvSpPr>
        <p:spPr>
          <a:xfrm>
            <a:off x="1574800" y="1447800"/>
            <a:ext cx="7999317" cy="2323376"/>
          </a:xfrm>
          <a:prstGeom prst="rect">
            <a:avLst/>
          </a:prstGeom>
        </p:spPr>
        <p:txBody>
          <a:bodyPr/>
          <a:lstStyle>
            <a:lvl1pPr>
              <a:defRPr sz="4800"/>
            </a:lvl1pPr>
          </a:lstStyle>
          <a:p>
            <a:r>
              <a:t>Title Text</a:t>
            </a:r>
          </a:p>
        </p:txBody>
      </p:sp>
      <p:sp>
        <p:nvSpPr>
          <p:cNvPr id="184" name="Shape 184"/>
          <p:cNvSpPr>
            <a:spLocks noGrp="1"/>
          </p:cNvSpPr>
          <p:nvPr>
            <p:ph type="body" sz="quarter" idx="1"/>
          </p:nvPr>
        </p:nvSpPr>
        <p:spPr>
          <a:xfrm>
            <a:off x="1930400" y="3771174"/>
            <a:ext cx="7279649" cy="342176"/>
          </a:xfrm>
          <a:prstGeom prst="rect">
            <a:avLst/>
          </a:prstGeom>
        </p:spPr>
        <p:txBody>
          <a:bodyPr/>
          <a:lstStyle>
            <a:lvl1pPr marL="0" indent="0">
              <a:buClrTx/>
              <a:buSzTx/>
              <a:buFontTx/>
              <a:buNone/>
              <a:defRPr sz="1400" cap="small">
                <a:solidFill>
                  <a:srgbClr val="8AD0D6"/>
                </a:solidFill>
              </a:defRPr>
            </a:lvl1pPr>
            <a:lvl2pPr marL="0" indent="0">
              <a:buClrTx/>
              <a:buSzTx/>
              <a:buFontTx/>
              <a:buNone/>
              <a:defRPr sz="1400" cap="small">
                <a:solidFill>
                  <a:srgbClr val="8AD0D6"/>
                </a:solidFill>
              </a:defRPr>
            </a:lvl2pPr>
            <a:lvl3pPr marL="0" indent="0">
              <a:buClrTx/>
              <a:buSzTx/>
              <a:buFontTx/>
              <a:buNone/>
              <a:defRPr sz="1400" cap="small">
                <a:solidFill>
                  <a:srgbClr val="8AD0D6"/>
                </a:solidFill>
              </a:defRPr>
            </a:lvl3pPr>
            <a:lvl4pPr marL="0" indent="0">
              <a:buClrTx/>
              <a:buSzTx/>
              <a:buFontTx/>
              <a:buNone/>
              <a:defRPr sz="1400" cap="small">
                <a:solidFill>
                  <a:srgbClr val="8AD0D6"/>
                </a:solidFill>
              </a:defRPr>
            </a:lvl4pPr>
            <a:lvl5pPr marL="0" indent="0">
              <a:buClrTx/>
              <a:buSzTx/>
              <a:buFontTx/>
              <a:buNone/>
              <a:defRPr sz="1400" cap="sm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185" name="Shape 185"/>
          <p:cNvSpPr>
            <a:spLocks noGrp="1"/>
          </p:cNvSpPr>
          <p:nvPr>
            <p:ph type="body" sz="quarter" idx="13"/>
          </p:nvPr>
        </p:nvSpPr>
        <p:spPr>
          <a:xfrm>
            <a:off x="1154954" y="4350656"/>
            <a:ext cx="8825660" cy="1676402"/>
          </a:xfrm>
          <a:prstGeom prst="rect">
            <a:avLst/>
          </a:prstGeom>
        </p:spPr>
        <p:txBody>
          <a:bodyPr anchor="ctr"/>
          <a:lstStyle/>
          <a:p>
            <a:endParaRPr/>
          </a:p>
        </p:txBody>
      </p:sp>
      <p:sp>
        <p:nvSpPr>
          <p:cNvPr id="186" name="Shape 186"/>
          <p:cNvSpPr/>
          <p:nvPr/>
        </p:nvSpPr>
        <p:spPr>
          <a:xfrm>
            <a:off x="898293" y="971253"/>
            <a:ext cx="801915" cy="18187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87" name="Shape 187"/>
          <p:cNvSpPr/>
          <p:nvPr/>
        </p:nvSpPr>
        <p:spPr>
          <a:xfrm>
            <a:off x="9330490" y="2613786"/>
            <a:ext cx="801914" cy="18187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defRPr sz="12200">
                <a:solidFill>
                  <a:srgbClr val="8AD0D6"/>
                </a:solidFill>
                <a:latin typeface="Arial"/>
                <a:ea typeface="Arial"/>
                <a:cs typeface="Arial"/>
                <a:sym typeface="Arial"/>
              </a:defRPr>
            </a:lvl1pPr>
          </a:lstStyle>
          <a:p>
            <a:r>
              <a:t>”</a:t>
            </a:r>
          </a:p>
        </p:txBody>
      </p:sp>
      <p:sp>
        <p:nvSpPr>
          <p:cNvPr id="188" name="Shape 188"/>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507518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4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43" name="Shape 4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4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4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46" name="Shape 4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47" name="Shape 47"/>
          <p:cNvSpPr>
            <a:spLocks noGrp="1"/>
          </p:cNvSpPr>
          <p:nvPr>
            <p:ph type="title"/>
          </p:nvPr>
        </p:nvSpPr>
        <p:spPr>
          <a:xfrm>
            <a:off x="1154954" y="2861733"/>
            <a:ext cx="8825660" cy="1915649"/>
          </a:xfrm>
          <a:prstGeom prst="rect">
            <a:avLst/>
          </a:prstGeom>
        </p:spPr>
        <p:txBody>
          <a:bodyPr anchor="b"/>
          <a:lstStyle>
            <a:lvl1pPr>
              <a:defRPr sz="4000"/>
            </a:lvl1pPr>
          </a:lstStyle>
          <a:p>
            <a:r>
              <a:t>Title Text</a:t>
            </a:r>
          </a:p>
        </p:txBody>
      </p:sp>
      <p:sp>
        <p:nvSpPr>
          <p:cNvPr id="48" name="Shape 48"/>
          <p:cNvSpPr>
            <a:spLocks noGrp="1"/>
          </p:cNvSpPr>
          <p:nvPr>
            <p:ph type="body" sz="quarter" idx="1"/>
          </p:nvPr>
        </p:nvSpPr>
        <p:spPr>
          <a:xfrm>
            <a:off x="1154954" y="4777380"/>
            <a:ext cx="8825660" cy="860402"/>
          </a:xfrm>
          <a:prstGeom prst="rect">
            <a:avLst/>
          </a:prstGeom>
        </p:spPr>
        <p:txBody>
          <a:bodyPr/>
          <a:lstStyle>
            <a:lvl1pPr marL="0" indent="0">
              <a:buClrTx/>
              <a:buSzTx/>
              <a:buFontTx/>
              <a:buNone/>
              <a:defRPr cap="all">
                <a:solidFill>
                  <a:srgbClr val="8AD0D6"/>
                </a:solidFill>
              </a:defRPr>
            </a:lvl1pPr>
            <a:lvl2pPr marL="0" indent="0">
              <a:buClrTx/>
              <a:buSzTx/>
              <a:buFontTx/>
              <a:buNone/>
              <a:defRPr cap="all">
                <a:solidFill>
                  <a:srgbClr val="8AD0D6"/>
                </a:solidFill>
              </a:defRPr>
            </a:lvl2pPr>
            <a:lvl3pPr marL="0" indent="0">
              <a:buClrTx/>
              <a:buSzTx/>
              <a:buFontTx/>
              <a:buNone/>
              <a:defRPr cap="all">
                <a:solidFill>
                  <a:srgbClr val="8AD0D6"/>
                </a:solidFill>
              </a:defRPr>
            </a:lvl3pPr>
            <a:lvl4pPr marL="0" indent="0">
              <a:buClrTx/>
              <a:buSzTx/>
              <a:buFontTx/>
              <a:buNone/>
              <a:defRPr cap="all">
                <a:solidFill>
                  <a:srgbClr val="8AD0D6"/>
                </a:solidFill>
              </a:defRPr>
            </a:lvl4pPr>
            <a:lvl5pPr marL="0" indent="0">
              <a:buClrTx/>
              <a:buSzTx/>
              <a:buFontTx/>
              <a:buNone/>
              <a:defRPr cap="all">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195"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96"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97" name="Shape 197"/>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98"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99"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00" name="Shape 200"/>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01" name="Shape 201"/>
          <p:cNvSpPr>
            <a:spLocks noGrp="1"/>
          </p:cNvSpPr>
          <p:nvPr>
            <p:ph type="title"/>
          </p:nvPr>
        </p:nvSpPr>
        <p:spPr>
          <a:xfrm>
            <a:off x="1154954" y="3124200"/>
            <a:ext cx="8825660" cy="1653182"/>
          </a:xfrm>
          <a:prstGeom prst="rect">
            <a:avLst/>
          </a:prstGeom>
        </p:spPr>
        <p:txBody>
          <a:bodyPr anchor="b"/>
          <a:lstStyle>
            <a:lvl1pPr>
              <a:defRPr sz="4000"/>
            </a:lvl1pPr>
          </a:lstStyle>
          <a:p>
            <a:r>
              <a:t>Title Text</a:t>
            </a:r>
          </a:p>
        </p:txBody>
      </p:sp>
      <p:sp>
        <p:nvSpPr>
          <p:cNvPr id="202" name="Shape 202"/>
          <p:cNvSpPr>
            <a:spLocks noGrp="1"/>
          </p:cNvSpPr>
          <p:nvPr>
            <p:ph type="body" sz="quarter" idx="1"/>
          </p:nvPr>
        </p:nvSpPr>
        <p:spPr>
          <a:xfrm>
            <a:off x="1154954" y="4777380"/>
            <a:ext cx="8825659" cy="860402"/>
          </a:xfrm>
          <a:prstGeom prst="rect">
            <a:avLst/>
          </a:prstGeom>
        </p:spPr>
        <p:txBody>
          <a:bodyPr/>
          <a:lstStyle>
            <a:lvl1pPr marL="0" indent="0">
              <a:buClrTx/>
              <a:buSzTx/>
              <a:buFontTx/>
              <a:buNone/>
              <a:defRPr>
                <a:solidFill>
                  <a:srgbClr val="8AD0D6"/>
                </a:solidFill>
              </a:defRPr>
            </a:lvl1pPr>
            <a:lvl2pPr marL="0" indent="0">
              <a:buClrTx/>
              <a:buSzTx/>
              <a:buFontTx/>
              <a:buNone/>
              <a:defRPr>
                <a:solidFill>
                  <a:srgbClr val="8AD0D6"/>
                </a:solidFill>
              </a:defRPr>
            </a:lvl2pPr>
            <a:lvl3pPr marL="0" indent="0">
              <a:buClrTx/>
              <a:buSzTx/>
              <a:buFontTx/>
              <a:buNone/>
              <a:defRPr>
                <a:solidFill>
                  <a:srgbClr val="8AD0D6"/>
                </a:solidFill>
              </a:defRPr>
            </a:lvl3pPr>
            <a:lvl4pPr marL="0" indent="0">
              <a:buClrTx/>
              <a:buSzTx/>
              <a:buFontTx/>
              <a:buNone/>
              <a:defRPr>
                <a:solidFill>
                  <a:srgbClr val="8AD0D6"/>
                </a:solidFill>
              </a:defRPr>
            </a:lvl4pPr>
            <a:lvl5pPr marL="0" indent="0">
              <a:buClrTx/>
              <a:buSzTx/>
              <a:buFontTx/>
              <a:buNone/>
              <a:defRPr>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03" name="Shape 203"/>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764792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0"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11"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12" name="Shape 212"/>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13"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1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15" name="Shape 215"/>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16" name="Shape 216"/>
          <p:cNvSpPr>
            <a:spLocks noGrp="1"/>
          </p:cNvSpPr>
          <p:nvPr>
            <p:ph type="title"/>
          </p:nvPr>
        </p:nvSpPr>
        <p:spPr>
          <a:prstGeom prst="rect">
            <a:avLst/>
          </a:prstGeom>
        </p:spPr>
        <p:txBody>
          <a:bodyPr/>
          <a:lstStyle/>
          <a:p>
            <a:r>
              <a:t>Title Text</a:t>
            </a:r>
          </a:p>
        </p:txBody>
      </p:sp>
      <p:sp>
        <p:nvSpPr>
          <p:cNvPr id="217" name="Shape 217"/>
          <p:cNvSpPr>
            <a:spLocks noGrp="1"/>
          </p:cNvSpPr>
          <p:nvPr>
            <p:ph type="body" sz="quarter" idx="1"/>
          </p:nvPr>
        </p:nvSpPr>
        <p:spPr>
          <a:xfrm>
            <a:off x="632946" y="1981200"/>
            <a:ext cx="2946869" cy="576263"/>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body" sz="quarter" idx="13"/>
          </p:nvPr>
        </p:nvSpPr>
        <p:spPr>
          <a:xfrm>
            <a:off x="652462" y="2667000"/>
            <a:ext cx="2927351" cy="3589338"/>
          </a:xfrm>
          <a:prstGeom prst="rect">
            <a:avLst/>
          </a:prstGeom>
        </p:spPr>
        <p:txBody>
          <a:bodyPr/>
          <a:lstStyle/>
          <a:p>
            <a:endParaRPr/>
          </a:p>
        </p:txBody>
      </p:sp>
      <p:sp>
        <p:nvSpPr>
          <p:cNvPr id="219" name="Shape 219"/>
          <p:cNvSpPr>
            <a:spLocks noGrp="1"/>
          </p:cNvSpPr>
          <p:nvPr>
            <p:ph type="body" sz="quarter" idx="14"/>
          </p:nvPr>
        </p:nvSpPr>
        <p:spPr>
          <a:xfrm>
            <a:off x="3883659" y="1981200"/>
            <a:ext cx="2936243" cy="576263"/>
          </a:xfrm>
          <a:prstGeom prst="rect">
            <a:avLst/>
          </a:prstGeom>
        </p:spPr>
        <p:txBody>
          <a:bodyPr anchor="b"/>
          <a:lstStyle/>
          <a:p>
            <a:endParaRPr/>
          </a:p>
        </p:txBody>
      </p:sp>
      <p:sp>
        <p:nvSpPr>
          <p:cNvPr id="220" name="Shape 220"/>
          <p:cNvSpPr>
            <a:spLocks noGrp="1"/>
          </p:cNvSpPr>
          <p:nvPr>
            <p:ph type="body" sz="quarter" idx="15"/>
          </p:nvPr>
        </p:nvSpPr>
        <p:spPr>
          <a:xfrm>
            <a:off x="3873104" y="2667000"/>
            <a:ext cx="2946797" cy="3589338"/>
          </a:xfrm>
          <a:prstGeom prst="rect">
            <a:avLst/>
          </a:prstGeom>
        </p:spPr>
        <p:txBody>
          <a:bodyPr/>
          <a:lstStyle/>
          <a:p>
            <a:endParaRPr/>
          </a:p>
        </p:txBody>
      </p:sp>
      <p:sp>
        <p:nvSpPr>
          <p:cNvPr id="221" name="Shape 221"/>
          <p:cNvSpPr>
            <a:spLocks noGrp="1"/>
          </p:cNvSpPr>
          <p:nvPr>
            <p:ph type="body" sz="quarter" idx="16"/>
          </p:nvPr>
        </p:nvSpPr>
        <p:spPr>
          <a:xfrm>
            <a:off x="7124699" y="1981200"/>
            <a:ext cx="2932116" cy="576263"/>
          </a:xfrm>
          <a:prstGeom prst="rect">
            <a:avLst/>
          </a:prstGeom>
        </p:spPr>
        <p:txBody>
          <a:bodyPr anchor="b"/>
          <a:lstStyle/>
          <a:p>
            <a:endParaRPr/>
          </a:p>
        </p:txBody>
      </p:sp>
      <p:sp>
        <p:nvSpPr>
          <p:cNvPr id="222" name="Shape 222"/>
          <p:cNvSpPr>
            <a:spLocks noGrp="1"/>
          </p:cNvSpPr>
          <p:nvPr>
            <p:ph type="body" sz="quarter" idx="17"/>
          </p:nvPr>
        </p:nvSpPr>
        <p:spPr>
          <a:xfrm>
            <a:off x="7124699" y="2667000"/>
            <a:ext cx="2932116" cy="3589338"/>
          </a:xfrm>
          <a:prstGeom prst="rect">
            <a:avLst/>
          </a:prstGeom>
        </p:spPr>
        <p:txBody>
          <a:bodyPr/>
          <a:lstStyle/>
          <a:p>
            <a:endParaRPr/>
          </a:p>
        </p:txBody>
      </p:sp>
      <p:sp>
        <p:nvSpPr>
          <p:cNvPr id="223" name="Shape 223"/>
          <p:cNvSpPr/>
          <p:nvPr/>
        </p:nvSpPr>
        <p:spPr>
          <a:xfrm flipH="1">
            <a:off x="3726141" y="2133600"/>
            <a:ext cx="2" cy="3962401"/>
          </a:xfrm>
          <a:prstGeom prst="line">
            <a:avLst/>
          </a:prstGeom>
          <a:ln w="12700" cap="rnd">
            <a:solidFill>
              <a:srgbClr val="8AD0D6">
                <a:alpha val="40000"/>
              </a:srgbClr>
            </a:solidFill>
          </a:ln>
        </p:spPr>
        <p:txBody>
          <a:bodyPr lIns="45718" tIns="45718" rIns="45718" bIns="45718"/>
          <a:lstStyle/>
          <a:p>
            <a:endParaRPr/>
          </a:p>
        </p:txBody>
      </p:sp>
      <p:sp>
        <p:nvSpPr>
          <p:cNvPr id="224" name="Shape 224"/>
          <p:cNvSpPr/>
          <p:nvPr/>
        </p:nvSpPr>
        <p:spPr>
          <a:xfrm flipH="1">
            <a:off x="6962226" y="2133600"/>
            <a:ext cx="2" cy="3966883"/>
          </a:xfrm>
          <a:prstGeom prst="line">
            <a:avLst/>
          </a:prstGeom>
          <a:ln w="12700" cap="rnd">
            <a:solidFill>
              <a:srgbClr val="8AD0D6">
                <a:alpha val="40000"/>
              </a:srgbClr>
            </a:solidFill>
          </a:ln>
        </p:spPr>
        <p:txBody>
          <a:bodyPr lIns="45718" tIns="45718" rIns="45718" bIns="45718"/>
          <a:lstStyle/>
          <a:p>
            <a:endParaRPr/>
          </a:p>
        </p:txBody>
      </p:sp>
      <p:sp>
        <p:nvSpPr>
          <p:cNvPr id="225" name="Shape 22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361053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3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34" name="Shape 23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3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3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37" name="Shape 23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38" name="Shape 238"/>
          <p:cNvSpPr>
            <a:spLocks noGrp="1"/>
          </p:cNvSpPr>
          <p:nvPr>
            <p:ph type="title"/>
          </p:nvPr>
        </p:nvSpPr>
        <p:spPr>
          <a:prstGeom prst="rect">
            <a:avLst/>
          </a:prstGeom>
        </p:spPr>
        <p:txBody>
          <a:bodyPr/>
          <a:lstStyle/>
          <a:p>
            <a:r>
              <a:t>Title Text</a:t>
            </a:r>
          </a:p>
        </p:txBody>
      </p:sp>
      <p:sp>
        <p:nvSpPr>
          <p:cNvPr id="239" name="Shape 239"/>
          <p:cNvSpPr>
            <a:spLocks noGrp="1"/>
          </p:cNvSpPr>
          <p:nvPr>
            <p:ph type="body" sz="quarter" idx="1"/>
          </p:nvPr>
        </p:nvSpPr>
        <p:spPr>
          <a:xfrm>
            <a:off x="652462" y="4250949"/>
            <a:ext cx="2940051" cy="576264"/>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1" name="Shape 241"/>
          <p:cNvSpPr>
            <a:spLocks noGrp="1"/>
          </p:cNvSpPr>
          <p:nvPr>
            <p:ph type="body" sz="quarter" idx="14"/>
          </p:nvPr>
        </p:nvSpPr>
        <p:spPr>
          <a:xfrm>
            <a:off x="652462" y="4827211"/>
            <a:ext cx="2940051" cy="659191"/>
          </a:xfrm>
          <a:prstGeom prst="rect">
            <a:avLst/>
          </a:prstGeom>
        </p:spPr>
        <p:txBody>
          <a:bodyPr/>
          <a:lstStyle/>
          <a:p>
            <a:endParaRPr/>
          </a:p>
        </p:txBody>
      </p:sp>
      <p:sp>
        <p:nvSpPr>
          <p:cNvPr id="242" name="Shape 242"/>
          <p:cNvSpPr>
            <a:spLocks noGrp="1"/>
          </p:cNvSpPr>
          <p:nvPr>
            <p:ph type="body" sz="quarter" idx="15"/>
          </p:nvPr>
        </p:nvSpPr>
        <p:spPr>
          <a:xfrm>
            <a:off x="3889375" y="4250949"/>
            <a:ext cx="2930525" cy="576264"/>
          </a:xfrm>
          <a:prstGeom prst="rect">
            <a:avLst/>
          </a:prstGeom>
        </p:spPr>
        <p:txBody>
          <a:bodyPr anchor="b"/>
          <a:lstStyle/>
          <a:p>
            <a:endParaRPr/>
          </a:p>
        </p:txBody>
      </p:sp>
      <p:sp>
        <p:nvSpPr>
          <p:cNvPr id="243" name="Shape 243"/>
          <p:cNvSpPr>
            <a:spLocks noGrp="1"/>
          </p:cNvSpPr>
          <p:nvPr>
            <p:ph type="pic" sz="quarter" idx="16"/>
          </p:nvPr>
        </p:nvSpPr>
        <p:spPr>
          <a:xfrm>
            <a:off x="3889373" y="2209800"/>
            <a:ext cx="2930527"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4" name="Shape 244"/>
          <p:cNvSpPr>
            <a:spLocks noGrp="1"/>
          </p:cNvSpPr>
          <p:nvPr>
            <p:ph type="body" sz="quarter" idx="17"/>
          </p:nvPr>
        </p:nvSpPr>
        <p:spPr>
          <a:xfrm>
            <a:off x="3888020" y="4827210"/>
            <a:ext cx="2934408" cy="659189"/>
          </a:xfrm>
          <a:prstGeom prst="rect">
            <a:avLst/>
          </a:prstGeom>
        </p:spPr>
        <p:txBody>
          <a:bodyPr/>
          <a:lstStyle/>
          <a:p>
            <a:endParaRPr/>
          </a:p>
        </p:txBody>
      </p:sp>
      <p:sp>
        <p:nvSpPr>
          <p:cNvPr id="245" name="Shape 245"/>
          <p:cNvSpPr>
            <a:spLocks noGrp="1"/>
          </p:cNvSpPr>
          <p:nvPr>
            <p:ph type="body" sz="quarter" idx="18"/>
          </p:nvPr>
        </p:nvSpPr>
        <p:spPr>
          <a:xfrm>
            <a:off x="7124699" y="4250949"/>
            <a:ext cx="2932116" cy="576264"/>
          </a:xfrm>
          <a:prstGeom prst="rect">
            <a:avLst/>
          </a:prstGeom>
        </p:spPr>
        <p:txBody>
          <a:bodyPr anchor="b"/>
          <a:lstStyle/>
          <a:p>
            <a:endParaRPr/>
          </a:p>
        </p:txBody>
      </p:sp>
      <p:sp>
        <p:nvSpPr>
          <p:cNvPr id="246" name="Shape 246"/>
          <p:cNvSpPr>
            <a:spLocks noGrp="1"/>
          </p:cNvSpPr>
          <p:nvPr>
            <p:ph type="pic" sz="quarter" idx="19"/>
          </p:nvPr>
        </p:nvSpPr>
        <p:spPr>
          <a:xfrm>
            <a:off x="7124699" y="2209800"/>
            <a:ext cx="2932115" cy="1524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247" name="Shape 247"/>
          <p:cNvSpPr>
            <a:spLocks noGrp="1"/>
          </p:cNvSpPr>
          <p:nvPr>
            <p:ph type="body" sz="quarter" idx="20"/>
          </p:nvPr>
        </p:nvSpPr>
        <p:spPr>
          <a:xfrm>
            <a:off x="7124575" y="4827208"/>
            <a:ext cx="2935999" cy="659190"/>
          </a:xfrm>
          <a:prstGeom prst="rect">
            <a:avLst/>
          </a:prstGeom>
        </p:spPr>
        <p:txBody>
          <a:bodyPr/>
          <a:lstStyle/>
          <a:p>
            <a:endParaRPr/>
          </a:p>
        </p:txBody>
      </p:sp>
      <p:sp>
        <p:nvSpPr>
          <p:cNvPr id="248" name="Shape 248"/>
          <p:cNvSpPr/>
          <p:nvPr/>
        </p:nvSpPr>
        <p:spPr>
          <a:xfrm flipH="1">
            <a:off x="3726141" y="2133600"/>
            <a:ext cx="2" cy="3962401"/>
          </a:xfrm>
          <a:prstGeom prst="line">
            <a:avLst/>
          </a:prstGeom>
          <a:ln w="12700" cap="rnd">
            <a:solidFill>
              <a:srgbClr val="8AD0D6">
                <a:alpha val="40000"/>
              </a:srgbClr>
            </a:solidFill>
          </a:ln>
        </p:spPr>
        <p:txBody>
          <a:bodyPr lIns="45718" tIns="45718" rIns="45718" bIns="45718"/>
          <a:lstStyle/>
          <a:p>
            <a:endParaRPr/>
          </a:p>
        </p:txBody>
      </p:sp>
      <p:sp>
        <p:nvSpPr>
          <p:cNvPr id="249" name="Shape 249"/>
          <p:cNvSpPr/>
          <p:nvPr/>
        </p:nvSpPr>
        <p:spPr>
          <a:xfrm flipH="1">
            <a:off x="6962226" y="2133600"/>
            <a:ext cx="2" cy="3966883"/>
          </a:xfrm>
          <a:prstGeom prst="line">
            <a:avLst/>
          </a:prstGeom>
          <a:ln w="12700" cap="rnd">
            <a:solidFill>
              <a:srgbClr val="8AD0D6">
                <a:alpha val="40000"/>
              </a:srgbClr>
            </a:solidFill>
          </a:ln>
        </p:spPr>
        <p:txBody>
          <a:bodyPr lIns="45718" tIns="45718" rIns="45718" bIns="45718"/>
          <a:lstStyle/>
          <a:p>
            <a:endParaRPr/>
          </a:p>
        </p:txBody>
      </p:sp>
      <p:sp>
        <p:nvSpPr>
          <p:cNvPr id="250" name="Shape 25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93246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5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5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59" name="Shape 25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6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6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62" name="Shape 26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63" name="Shape 263"/>
          <p:cNvSpPr>
            <a:spLocks noGrp="1"/>
          </p:cNvSpPr>
          <p:nvPr>
            <p:ph type="title"/>
          </p:nvPr>
        </p:nvSpPr>
        <p:spPr>
          <a:prstGeom prst="rect">
            <a:avLst/>
          </a:prstGeom>
        </p:spPr>
        <p:txBody>
          <a:bodyPr/>
          <a:lstStyle/>
          <a:p>
            <a:r>
              <a:t>Title Text</a:t>
            </a:r>
          </a:p>
        </p:txBody>
      </p:sp>
      <p:sp>
        <p:nvSpPr>
          <p:cNvPr id="264" name="Shape 26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5" name="Shape 265"/>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621538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2"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273"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274" name="Shape 27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275"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276"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277" name="Shape 27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278" name="Shape 278"/>
          <p:cNvSpPr>
            <a:spLocks noGrp="1"/>
          </p:cNvSpPr>
          <p:nvPr>
            <p:ph type="title"/>
          </p:nvPr>
        </p:nvSpPr>
        <p:spPr>
          <a:xfrm>
            <a:off x="8304210" y="430212"/>
            <a:ext cx="1752603" cy="5826127"/>
          </a:xfrm>
          <a:prstGeom prst="rect">
            <a:avLst/>
          </a:prstGeom>
        </p:spPr>
        <p:txBody>
          <a:bodyPr anchor="b"/>
          <a:lstStyle/>
          <a:p>
            <a:r>
              <a:t>Title Text</a:t>
            </a:r>
          </a:p>
        </p:txBody>
      </p:sp>
      <p:sp>
        <p:nvSpPr>
          <p:cNvPr id="279" name="Shape 279"/>
          <p:cNvSpPr>
            <a:spLocks noGrp="1"/>
          </p:cNvSpPr>
          <p:nvPr>
            <p:ph type="body" idx="1"/>
          </p:nvPr>
        </p:nvSpPr>
        <p:spPr>
          <a:xfrm>
            <a:off x="652462" y="887412"/>
            <a:ext cx="7423151" cy="53689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522384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602997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01224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270236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0873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8701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56"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57"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58" name="Shape 58"/>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9"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60"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61" name="Shape 61"/>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1103312" y="2060575"/>
            <a:ext cx="4396341" cy="4195763"/>
          </a:xfrm>
          <a:prstGeom prst="rect">
            <a:avLst/>
          </a:prstGeom>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64169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201502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234465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1728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4902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56018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393763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75966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820078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4466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7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73" name="Shape 7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7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7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76" name="Shape 7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77" name="Shape 77"/>
          <p:cNvSpPr>
            <a:spLocks noGrp="1"/>
          </p:cNvSpPr>
          <p:nvPr>
            <p:ph type="title"/>
          </p:nvPr>
        </p:nvSpPr>
        <p:spPr>
          <a:prstGeom prst="rect">
            <a:avLst/>
          </a:prstGeom>
        </p:spPr>
        <p:txBody>
          <a:bodyPr/>
          <a:lstStyle/>
          <a:p>
            <a:r>
              <a:t>Title Text</a:t>
            </a:r>
          </a:p>
        </p:txBody>
      </p:sp>
      <p:sp>
        <p:nvSpPr>
          <p:cNvPr id="78" name="Shape 78"/>
          <p:cNvSpPr>
            <a:spLocks noGrp="1"/>
          </p:cNvSpPr>
          <p:nvPr>
            <p:ph type="body" sz="quarter" idx="1"/>
          </p:nvPr>
        </p:nvSpPr>
        <p:spPr>
          <a:xfrm>
            <a:off x="1103312" y="1905000"/>
            <a:ext cx="4396340" cy="576263"/>
          </a:xfrm>
          <a:prstGeom prst="rect">
            <a:avLst/>
          </a:prstGeom>
        </p:spPr>
        <p:txBody>
          <a:bodyPr anchor="b"/>
          <a:lstStyle>
            <a:lvl1pPr marL="0" indent="0">
              <a:buClrTx/>
              <a:buSzTx/>
              <a:buFontTx/>
              <a:buNone/>
              <a:defRPr sz="2400">
                <a:solidFill>
                  <a:srgbClr val="8AD0D6"/>
                </a:solidFill>
              </a:defRPr>
            </a:lvl1pPr>
            <a:lvl2pPr marL="0" indent="0">
              <a:buClrTx/>
              <a:buSzTx/>
              <a:buFontTx/>
              <a:buNone/>
              <a:defRPr sz="2400">
                <a:solidFill>
                  <a:srgbClr val="8AD0D6"/>
                </a:solidFill>
              </a:defRPr>
            </a:lvl2pPr>
            <a:lvl3pPr marL="0" indent="0">
              <a:buClrTx/>
              <a:buSzTx/>
              <a:buFontTx/>
              <a:buNone/>
              <a:defRPr sz="2400">
                <a:solidFill>
                  <a:srgbClr val="8AD0D6"/>
                </a:solidFill>
              </a:defRPr>
            </a:lvl3pPr>
            <a:lvl4pPr marL="0" indent="0">
              <a:buClrTx/>
              <a:buSzTx/>
              <a:buFontTx/>
              <a:buNone/>
              <a:defRPr sz="2400">
                <a:solidFill>
                  <a:srgbClr val="8AD0D6"/>
                </a:solidFill>
              </a:defRPr>
            </a:lvl4pPr>
            <a:lvl5pPr marL="0" indent="0">
              <a:buClrTx/>
              <a:buSzTx/>
              <a:buFontTx/>
              <a:buNone/>
              <a:defRPr sz="2400">
                <a:solidFill>
                  <a:srgbClr val="8AD0D6"/>
                </a:solidFill>
              </a:defRPr>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body" sz="quarter" idx="13"/>
          </p:nvPr>
        </p:nvSpPr>
        <p:spPr>
          <a:xfrm>
            <a:off x="5654495" y="1905000"/>
            <a:ext cx="4396341" cy="576263"/>
          </a:xfrm>
          <a:prstGeom prst="rect">
            <a:avLst/>
          </a:prstGeom>
        </p:spPr>
        <p:txBody>
          <a:bodyPr anchor="b"/>
          <a:lstStyle/>
          <a:p>
            <a:endParaRPr/>
          </a:p>
        </p:txBody>
      </p:sp>
      <p:sp>
        <p:nvSpPr>
          <p:cNvPr id="80" name="Shape 80"/>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06829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167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87"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88"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89" name="Shape 89"/>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90"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91"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92" name="Shape 92"/>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93" name="Shape 93"/>
          <p:cNvSpPr>
            <a:spLocks noGrp="1"/>
          </p:cNvSpPr>
          <p:nvPr>
            <p:ph type="title"/>
          </p:nvPr>
        </p:nvSpPr>
        <p:spPr>
          <a:prstGeom prst="rect">
            <a:avLst/>
          </a:prstGeom>
        </p:spPr>
        <p:txBody>
          <a:bodyPr/>
          <a:lstStyle/>
          <a:p>
            <a:r>
              <a:t>Title Text</a:t>
            </a:r>
          </a:p>
        </p:txBody>
      </p:sp>
      <p:sp>
        <p:nvSpPr>
          <p:cNvPr id="94" name="Shape 94"/>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1"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02"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03" name="Shape 103"/>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04"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05"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06" name="Shape 106"/>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07" name="Shape 107"/>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4"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15"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16" name="Shape 116"/>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17"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18"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19" name="Shape 119"/>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20" name="Shape 120"/>
          <p:cNvSpPr>
            <a:spLocks noGrp="1"/>
          </p:cNvSpPr>
          <p:nvPr>
            <p:ph type="title"/>
          </p:nvPr>
        </p:nvSpPr>
        <p:spPr>
          <a:xfrm>
            <a:off x="1154951" y="1447800"/>
            <a:ext cx="3401068" cy="1447800"/>
          </a:xfrm>
          <a:prstGeom prst="rect">
            <a:avLst/>
          </a:prstGeom>
        </p:spPr>
        <p:txBody>
          <a:bodyPr anchor="b"/>
          <a:lstStyle>
            <a:lvl1pPr>
              <a:defRPr sz="2400"/>
            </a:lvl1pPr>
          </a:lstStyle>
          <a:p>
            <a:r>
              <a:t>Title Text</a:t>
            </a:r>
          </a:p>
        </p:txBody>
      </p:sp>
      <p:sp>
        <p:nvSpPr>
          <p:cNvPr id="121" name="Shape 121"/>
          <p:cNvSpPr>
            <a:spLocks noGrp="1"/>
          </p:cNvSpPr>
          <p:nvPr>
            <p:ph type="body" sz="half" idx="1"/>
          </p:nvPr>
        </p:nvSpPr>
        <p:spPr>
          <a:xfrm>
            <a:off x="4784616" y="1447800"/>
            <a:ext cx="5195999" cy="45720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body" sz="quarter" idx="13"/>
          </p:nvPr>
        </p:nvSpPr>
        <p:spPr>
          <a:xfrm>
            <a:off x="1154951" y="3129278"/>
            <a:ext cx="3401066" cy="2895601"/>
          </a:xfrm>
          <a:prstGeom prst="rect">
            <a:avLst/>
          </a:prstGeom>
        </p:spPr>
        <p:txBody>
          <a:bodyPr/>
          <a:lstStyle/>
          <a:p>
            <a:endParaRPr/>
          </a:p>
        </p:txBody>
      </p:sp>
      <p:sp>
        <p:nvSpPr>
          <p:cNvPr id="123" name="Shape 123"/>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0" name="image2.png"/>
          <p:cNvPicPr>
            <a:picLocks noChangeAspect="1"/>
          </p:cNvPicPr>
          <p:nvPr/>
        </p:nvPicPr>
        <p:blipFill>
          <a:blip r:embed="rId2">
            <a:extLst/>
          </a:blip>
          <a:srcRect l="3613"/>
          <a:stretch>
            <a:fillRect/>
          </a:stretch>
        </p:blipFill>
        <p:spPr>
          <a:xfrm>
            <a:off x="-1" y="2669683"/>
            <a:ext cx="4037015" cy="4188317"/>
          </a:xfrm>
          <a:prstGeom prst="rect">
            <a:avLst/>
          </a:prstGeom>
          <a:ln w="12700">
            <a:miter lim="400000"/>
          </a:ln>
        </p:spPr>
      </p:pic>
      <p:pic>
        <p:nvPicPr>
          <p:cNvPr id="131" name="image3.png"/>
          <p:cNvPicPr>
            <a:picLocks noChangeAspect="1"/>
          </p:cNvPicPr>
          <p:nvPr/>
        </p:nvPicPr>
        <p:blipFill>
          <a:blip r:embed="rId3">
            <a:extLst/>
          </a:blip>
          <a:srcRect l="35640"/>
          <a:stretch>
            <a:fillRect/>
          </a:stretch>
        </p:blipFill>
        <p:spPr>
          <a:xfrm>
            <a:off x="-1" y="2892345"/>
            <a:ext cx="1522414" cy="2365455"/>
          </a:xfrm>
          <a:prstGeom prst="rect">
            <a:avLst/>
          </a:prstGeom>
          <a:ln w="12700">
            <a:miter lim="400000"/>
          </a:ln>
        </p:spPr>
      </p:pic>
      <p:sp>
        <p:nvSpPr>
          <p:cNvPr id="132" name="Shape 132"/>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133" name="image4.png"/>
          <p:cNvPicPr>
            <a:picLocks noChangeAspect="1"/>
          </p:cNvPicPr>
          <p:nvPr/>
        </p:nvPicPr>
        <p:blipFill>
          <a:blip r:embed="rId4">
            <a:extLst/>
          </a:blip>
          <a:srcRect t="28812"/>
          <a:stretch>
            <a:fillRect/>
          </a:stretch>
        </p:blipFill>
        <p:spPr>
          <a:xfrm>
            <a:off x="7999410" y="-1"/>
            <a:ext cx="1603389" cy="1141408"/>
          </a:xfrm>
          <a:prstGeom prst="rect">
            <a:avLst/>
          </a:prstGeom>
          <a:ln w="12700">
            <a:miter lim="400000"/>
          </a:ln>
        </p:spPr>
      </p:pic>
      <p:pic>
        <p:nvPicPr>
          <p:cNvPr id="134" name="image5.png"/>
          <p:cNvPicPr>
            <a:picLocks noChangeAspect="1"/>
          </p:cNvPicPr>
          <p:nvPr/>
        </p:nvPicPr>
        <p:blipFill>
          <a:blip r:embed="rId5">
            <a:extLst/>
          </a:blip>
          <a:srcRect b="23320"/>
          <a:stretch>
            <a:fillRect/>
          </a:stretch>
        </p:blipFill>
        <p:spPr>
          <a:xfrm>
            <a:off x="8605877" y="6096000"/>
            <a:ext cx="993736" cy="762000"/>
          </a:xfrm>
          <a:prstGeom prst="rect">
            <a:avLst/>
          </a:prstGeom>
          <a:ln w="12700">
            <a:miter lim="400000"/>
          </a:ln>
        </p:spPr>
      </p:pic>
      <p:sp>
        <p:nvSpPr>
          <p:cNvPr id="135" name="Shape 135"/>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136" name="Shape 136"/>
          <p:cNvSpPr>
            <a:spLocks noGrp="1"/>
          </p:cNvSpPr>
          <p:nvPr>
            <p:ph type="title"/>
          </p:nvPr>
        </p:nvSpPr>
        <p:spPr>
          <a:xfrm>
            <a:off x="1153906" y="1854192"/>
            <a:ext cx="5092909" cy="1574810"/>
          </a:xfrm>
          <a:prstGeom prst="rect">
            <a:avLst/>
          </a:prstGeom>
        </p:spPr>
        <p:txBody>
          <a:bodyPr anchor="b"/>
          <a:lstStyle>
            <a:lvl1pPr>
              <a:defRPr sz="3600"/>
            </a:lvl1pPr>
          </a:lstStyle>
          <a:p>
            <a:r>
              <a:t>Title Text</a:t>
            </a:r>
          </a:p>
        </p:txBody>
      </p:sp>
      <p:sp>
        <p:nvSpPr>
          <p:cNvPr id="137" name="Shape 137"/>
          <p:cNvSpPr>
            <a:spLocks noGrp="1"/>
          </p:cNvSpPr>
          <p:nvPr>
            <p:ph type="pic" sz="quarter" idx="13"/>
          </p:nvPr>
        </p:nvSpPr>
        <p:spPr>
          <a:xfrm>
            <a:off x="6949546" y="1143000"/>
            <a:ext cx="3200402" cy="4572000"/>
          </a:xfrm>
          <a:prstGeom prst="rect">
            <a:avLst/>
          </a:prstGeom>
          <a:effectLst>
            <a:outerShdw blurRad="50800" dist="50800" dir="5400000" rotWithShape="0">
              <a:srgbClr val="000000">
                <a:alpha val="43000"/>
              </a:srgbClr>
            </a:outerShdw>
          </a:effectLst>
        </p:spPr>
        <p:txBody>
          <a:bodyPr lIns="91439" tIns="45719" rIns="91439" bIns="45719">
            <a:noAutofit/>
          </a:bodyPr>
          <a:lstStyle/>
          <a:p>
            <a:endParaRPr/>
          </a:p>
        </p:txBody>
      </p:sp>
      <p:sp>
        <p:nvSpPr>
          <p:cNvPr id="138" name="Shape 138"/>
          <p:cNvSpPr>
            <a:spLocks noGrp="1"/>
          </p:cNvSpPr>
          <p:nvPr>
            <p:ph type="body" sz="quarter" idx="1"/>
          </p:nvPr>
        </p:nvSpPr>
        <p:spPr>
          <a:xfrm>
            <a:off x="1154954" y="3657600"/>
            <a:ext cx="5084980" cy="1371600"/>
          </a:xfrm>
          <a:prstGeom prst="rect">
            <a:avLst/>
          </a:prstGeom>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39" name="Shape 139"/>
          <p:cNvSpPr>
            <a:spLocks noGrp="1"/>
          </p:cNvSpPr>
          <p:nvPr>
            <p:ph type="sldNum" sz="quarter" idx="2"/>
          </p:nvPr>
        </p:nvSpPr>
        <p:spPr>
          <a:xfrm>
            <a:off x="10522499" y="540177"/>
            <a:ext cx="498285" cy="523239"/>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3.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5.png"/><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image" Target="../media/image4.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3.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20">
            <a:extLst/>
          </a:blip>
          <a:srcRect l="3613"/>
          <a:stretch>
            <a:fillRect/>
          </a:stretch>
        </p:blipFill>
        <p:spPr>
          <a:xfrm>
            <a:off x="-1" y="2669683"/>
            <a:ext cx="4037015" cy="4188317"/>
          </a:xfrm>
          <a:prstGeom prst="rect">
            <a:avLst/>
          </a:prstGeom>
          <a:ln w="12700">
            <a:miter lim="400000"/>
          </a:ln>
        </p:spPr>
      </p:pic>
      <p:pic>
        <p:nvPicPr>
          <p:cNvPr id="3" name="image3.png"/>
          <p:cNvPicPr>
            <a:picLocks noChangeAspect="1"/>
          </p:cNvPicPr>
          <p:nvPr/>
        </p:nvPicPr>
        <p:blipFill>
          <a:blip r:embed="rId21">
            <a:extLst/>
          </a:blip>
          <a:srcRect l="35640"/>
          <a:stretch>
            <a:fillRect/>
          </a:stretch>
        </p:blipFill>
        <p:spPr>
          <a:xfrm>
            <a:off x="-1" y="2892345"/>
            <a:ext cx="1522414" cy="2365455"/>
          </a:xfrm>
          <a:prstGeom prst="rect">
            <a:avLst/>
          </a:prstGeom>
          <a:ln w="12700">
            <a:miter lim="400000"/>
          </a:ln>
        </p:spPr>
      </p:pic>
      <p:sp>
        <p:nvSpPr>
          <p:cNvPr id="4" name="Shape 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 name="image4.png"/>
          <p:cNvPicPr>
            <a:picLocks noChangeAspect="1"/>
          </p:cNvPicPr>
          <p:nvPr/>
        </p:nvPicPr>
        <p:blipFill>
          <a:blip r:embed="rId22">
            <a:extLst/>
          </a:blip>
          <a:srcRect t="28812"/>
          <a:stretch>
            <a:fillRect/>
          </a:stretch>
        </p:blipFill>
        <p:spPr>
          <a:xfrm>
            <a:off x="7999410" y="-1"/>
            <a:ext cx="1603389" cy="1141408"/>
          </a:xfrm>
          <a:prstGeom prst="rect">
            <a:avLst/>
          </a:prstGeom>
          <a:ln w="12700">
            <a:miter lim="400000"/>
          </a:ln>
        </p:spPr>
      </p:pic>
      <p:pic>
        <p:nvPicPr>
          <p:cNvPr id="6" name="image5.png"/>
          <p:cNvPicPr>
            <a:picLocks noChangeAspect="1"/>
          </p:cNvPicPr>
          <p:nvPr/>
        </p:nvPicPr>
        <p:blipFill>
          <a:blip r:embed="rId23">
            <a:extLst/>
          </a:blip>
          <a:srcRect b="23320"/>
          <a:stretch>
            <a:fillRect/>
          </a:stretch>
        </p:blipFill>
        <p:spPr>
          <a:xfrm>
            <a:off x="8605877" y="6096000"/>
            <a:ext cx="993736" cy="762000"/>
          </a:xfrm>
          <a:prstGeom prst="rect">
            <a:avLst/>
          </a:prstGeom>
          <a:ln w="12700">
            <a:miter lim="400000"/>
          </a:ln>
        </p:spPr>
      </p:pic>
      <p:sp>
        <p:nvSpPr>
          <p:cNvPr id="7" name="Shape 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8" name="Shape 8"/>
          <p:cNvSpPr>
            <a:spLocks noGrp="1"/>
          </p:cNvSpPr>
          <p:nvPr>
            <p:ph type="title"/>
          </p:nvPr>
        </p:nvSpPr>
        <p:spPr>
          <a:xfrm>
            <a:off x="646109" y="452718"/>
            <a:ext cx="9404725" cy="140053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Title Text</a:t>
            </a:r>
          </a:p>
        </p:txBody>
      </p:sp>
      <p:sp>
        <p:nvSpPr>
          <p:cNvPr id="9" name="Shape 9"/>
          <p:cNvSpPr>
            <a:spLocks noGrp="1"/>
          </p:cNvSpPr>
          <p:nvPr>
            <p:ph type="body" idx="1"/>
          </p:nvPr>
        </p:nvSpPr>
        <p:spPr>
          <a:xfrm>
            <a:off x="1103312" y="2052916"/>
            <a:ext cx="8946541" cy="419548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0377625" y="109313"/>
            <a:ext cx="788032" cy="954103"/>
          </a:xfrm>
          <a:prstGeom prst="rect">
            <a:avLst/>
          </a:prstGeom>
          <a:ln w="12700">
            <a:miter lim="400000"/>
          </a:ln>
        </p:spPr>
        <p:txBody>
          <a:bodyPr wrap="none" lIns="45718" tIns="45718" rIns="45718" bIns="45718" anchor="b">
            <a:spAutoFit/>
          </a:bodyPr>
          <a:lstStyle>
            <a:lvl1pPr algn="ctr">
              <a:defRPr sz="2800">
                <a:solidFill>
                  <a:srgbClr val="FFFFFF"/>
                </a:solidFill>
                <a:latin typeface="Century Gothic"/>
                <a:ea typeface="Century Gothic"/>
                <a:cs typeface="Century Gothic"/>
                <a:sym typeface="Century Gothic"/>
              </a:defRPr>
            </a:lvl1pPr>
          </a:lstStyle>
          <a:p>
            <a:fld id="{86CB4B4D-7CA3-9044-876B-883B54F8677D}" type="slidenum">
              <a:rPr lang="en-IN" smtClean="0"/>
              <a:pPr/>
              <a:t>‹#›</a:t>
            </a:fld>
            <a:r>
              <a:rPr lang="en-IN" dirty="0" smtClean="0"/>
              <a:t> </a:t>
            </a:r>
          </a:p>
          <a:p>
            <a:r>
              <a:rPr lang="en-IN" sz="1400" dirty="0" smtClean="0"/>
              <a:t>of</a:t>
            </a:r>
            <a:r>
              <a:rPr lang="en-IN" dirty="0" smtClean="0"/>
              <a:t> 14</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20">
            <a:extLst/>
          </a:blip>
          <a:srcRect l="3613"/>
          <a:stretch>
            <a:fillRect/>
          </a:stretch>
        </p:blipFill>
        <p:spPr>
          <a:xfrm>
            <a:off x="-1" y="2669683"/>
            <a:ext cx="4037015" cy="4188317"/>
          </a:xfrm>
          <a:prstGeom prst="rect">
            <a:avLst/>
          </a:prstGeom>
          <a:ln w="12700">
            <a:miter lim="400000"/>
          </a:ln>
        </p:spPr>
      </p:pic>
      <p:pic>
        <p:nvPicPr>
          <p:cNvPr id="3" name="image3.png"/>
          <p:cNvPicPr>
            <a:picLocks noChangeAspect="1"/>
          </p:cNvPicPr>
          <p:nvPr/>
        </p:nvPicPr>
        <p:blipFill>
          <a:blip r:embed="rId21">
            <a:extLst/>
          </a:blip>
          <a:srcRect l="35640"/>
          <a:stretch>
            <a:fillRect/>
          </a:stretch>
        </p:blipFill>
        <p:spPr>
          <a:xfrm>
            <a:off x="-1" y="2892345"/>
            <a:ext cx="1522414" cy="2365455"/>
          </a:xfrm>
          <a:prstGeom prst="rect">
            <a:avLst/>
          </a:prstGeom>
          <a:ln w="12700">
            <a:miter lim="400000"/>
          </a:ln>
        </p:spPr>
      </p:pic>
      <p:sp>
        <p:nvSpPr>
          <p:cNvPr id="4" name="Shape 4"/>
          <p:cNvSpPr/>
          <p:nvPr/>
        </p:nvSpPr>
        <p:spPr>
          <a:xfrm>
            <a:off x="8609010" y="1676400"/>
            <a:ext cx="2819404"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pic>
        <p:nvPicPr>
          <p:cNvPr id="5" name="image4.png"/>
          <p:cNvPicPr>
            <a:picLocks noChangeAspect="1"/>
          </p:cNvPicPr>
          <p:nvPr/>
        </p:nvPicPr>
        <p:blipFill>
          <a:blip r:embed="rId22">
            <a:extLst/>
          </a:blip>
          <a:srcRect t="28812"/>
          <a:stretch>
            <a:fillRect/>
          </a:stretch>
        </p:blipFill>
        <p:spPr>
          <a:xfrm>
            <a:off x="7999410" y="-1"/>
            <a:ext cx="1603389" cy="1141408"/>
          </a:xfrm>
          <a:prstGeom prst="rect">
            <a:avLst/>
          </a:prstGeom>
          <a:ln w="12700">
            <a:miter lim="400000"/>
          </a:ln>
        </p:spPr>
      </p:pic>
      <p:pic>
        <p:nvPicPr>
          <p:cNvPr id="6" name="image5.png"/>
          <p:cNvPicPr>
            <a:picLocks noChangeAspect="1"/>
          </p:cNvPicPr>
          <p:nvPr/>
        </p:nvPicPr>
        <p:blipFill>
          <a:blip r:embed="rId23">
            <a:extLst/>
          </a:blip>
          <a:srcRect b="23320"/>
          <a:stretch>
            <a:fillRect/>
          </a:stretch>
        </p:blipFill>
        <p:spPr>
          <a:xfrm>
            <a:off x="8605877" y="6096000"/>
            <a:ext cx="993736" cy="762000"/>
          </a:xfrm>
          <a:prstGeom prst="rect">
            <a:avLst/>
          </a:prstGeom>
          <a:ln w="12700">
            <a:miter lim="400000"/>
          </a:ln>
        </p:spPr>
      </p:pic>
      <p:sp>
        <p:nvSpPr>
          <p:cNvPr id="7" name="Shape 7"/>
          <p:cNvSpPr/>
          <p:nvPr/>
        </p:nvSpPr>
        <p:spPr>
          <a:xfrm>
            <a:off x="10437810" y="0"/>
            <a:ext cx="685802"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endParaRPr/>
          </a:p>
        </p:txBody>
      </p:sp>
      <p:sp>
        <p:nvSpPr>
          <p:cNvPr id="8" name="Shape 8"/>
          <p:cNvSpPr>
            <a:spLocks noGrp="1"/>
          </p:cNvSpPr>
          <p:nvPr>
            <p:ph type="title"/>
          </p:nvPr>
        </p:nvSpPr>
        <p:spPr>
          <a:xfrm>
            <a:off x="646109" y="452718"/>
            <a:ext cx="9404725" cy="140053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Title Text</a:t>
            </a:r>
          </a:p>
        </p:txBody>
      </p:sp>
      <p:sp>
        <p:nvSpPr>
          <p:cNvPr id="9" name="Shape 9"/>
          <p:cNvSpPr>
            <a:spLocks noGrp="1"/>
          </p:cNvSpPr>
          <p:nvPr>
            <p:ph type="body" idx="1"/>
          </p:nvPr>
        </p:nvSpPr>
        <p:spPr>
          <a:xfrm>
            <a:off x="1103312" y="2052916"/>
            <a:ext cx="8946541" cy="41954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0" name="Shape 10"/>
          <p:cNvSpPr>
            <a:spLocks noGrp="1"/>
          </p:cNvSpPr>
          <p:nvPr>
            <p:ph type="sldNum" sz="quarter" idx="2"/>
          </p:nvPr>
        </p:nvSpPr>
        <p:spPr>
          <a:xfrm>
            <a:off x="10377625" y="109313"/>
            <a:ext cx="788032" cy="954103"/>
          </a:xfrm>
          <a:prstGeom prst="rect">
            <a:avLst/>
          </a:prstGeom>
          <a:ln w="12700">
            <a:miter lim="400000"/>
          </a:ln>
        </p:spPr>
        <p:txBody>
          <a:bodyPr wrap="none" lIns="45718" tIns="45718" rIns="45718" bIns="45718" anchor="b">
            <a:spAutoFit/>
          </a:bodyPr>
          <a:lstStyle>
            <a:lvl1pPr algn="ctr">
              <a:defRPr sz="2800">
                <a:solidFill>
                  <a:srgbClr val="FFFFFF"/>
                </a:solidFill>
                <a:latin typeface="Century Gothic"/>
                <a:ea typeface="Century Gothic"/>
                <a:cs typeface="Century Gothic"/>
                <a:sym typeface="Century Gothic"/>
              </a:defRPr>
            </a:lvl1pPr>
          </a:lstStyle>
          <a:p>
            <a:fld id="{86CB4B4D-7CA3-9044-876B-883B54F8677D}" type="slidenum">
              <a:rPr lang="en-IN" smtClean="0"/>
              <a:pPr/>
              <a:t>‹#›</a:t>
            </a:fld>
            <a:r>
              <a:rPr lang="en-IN" dirty="0" smtClean="0"/>
              <a:t> </a:t>
            </a:r>
          </a:p>
          <a:p>
            <a:r>
              <a:rPr lang="en-IN" sz="1400" dirty="0" smtClean="0"/>
              <a:t>of</a:t>
            </a:r>
            <a:r>
              <a:rPr lang="en-IN" dirty="0" smtClean="0"/>
              <a:t> 14</a:t>
            </a:r>
            <a:endParaRPr lang="en-IN" dirty="0"/>
          </a:p>
        </p:txBody>
      </p:sp>
    </p:spTree>
    <p:extLst>
      <p:ext uri="{BB962C8B-B14F-4D97-AF65-F5344CB8AC3E}">
        <p14:creationId xmlns:p14="http://schemas.microsoft.com/office/powerpoint/2010/main" val="320250697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ransition spd="med"/>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28241781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ctrTitle"/>
          </p:nvPr>
        </p:nvSpPr>
        <p:spPr>
          <a:xfrm>
            <a:off x="1154952" y="357351"/>
            <a:ext cx="9323862" cy="4420031"/>
          </a:xfrm>
          <a:prstGeom prst="rect">
            <a:avLst/>
          </a:prstGeom>
        </p:spPr>
        <p:txBody>
          <a:bodyPr/>
          <a:lstStyle/>
          <a:p>
            <a:pPr defTabSz="443483">
              <a:defRPr sz="6900" b="1"/>
            </a:pPr>
            <a:r>
              <a:rPr dirty="0"/>
              <a:t>A Real Time Application to Identify Alcoholics</a:t>
            </a:r>
            <a:br>
              <a:rPr dirty="0"/>
            </a:br>
            <a:r>
              <a:rPr dirty="0"/>
              <a:t>from ECG Signals</a:t>
            </a:r>
          </a:p>
        </p:txBody>
      </p:sp>
      <p:sp>
        <p:nvSpPr>
          <p:cNvPr id="290" name="Shape 290"/>
          <p:cNvSpPr>
            <a:spLocks noGrp="1"/>
          </p:cNvSpPr>
          <p:nvPr>
            <p:ph type="subTitle" sz="quarter" idx="1"/>
          </p:nvPr>
        </p:nvSpPr>
        <p:spPr>
          <a:xfrm>
            <a:off x="1154954" y="5113708"/>
            <a:ext cx="9765294" cy="1539340"/>
          </a:xfrm>
          <a:prstGeom prst="rect">
            <a:avLst/>
          </a:prstGeom>
        </p:spPr>
        <p:txBody>
          <a:bodyPr/>
          <a:lstStyle/>
          <a:p>
            <a:r>
              <a:rPr dirty="0" err="1"/>
              <a:t>Akarsh</a:t>
            </a:r>
            <a:r>
              <a:rPr dirty="0"/>
              <a:t> N </a:t>
            </a:r>
            <a:r>
              <a:rPr dirty="0" err="1"/>
              <a:t>Kolekar</a:t>
            </a:r>
            <a:r>
              <a:rPr dirty="0"/>
              <a:t> (1PI13EC009)				Guide: Dr. b Niranjana Krupa</a:t>
            </a:r>
          </a:p>
          <a:p>
            <a:r>
              <a:rPr dirty="0" err="1"/>
              <a:t>Apoorv</a:t>
            </a:r>
            <a:r>
              <a:rPr dirty="0"/>
              <a:t> </a:t>
            </a:r>
            <a:r>
              <a:rPr dirty="0" err="1"/>
              <a:t>Vatsal</a:t>
            </a:r>
            <a:r>
              <a:rPr dirty="0"/>
              <a:t>  (1PI13EC017)</a:t>
            </a:r>
          </a:p>
          <a:p>
            <a:r>
              <a:rPr dirty="0"/>
              <a:t>Rakshith Vishwanatha (1PI13EC075)</a:t>
            </a:r>
          </a:p>
        </p:txBody>
      </p:sp>
      <p:sp>
        <p:nvSpPr>
          <p:cNvPr id="2" name="Slide Number Placeholder 1"/>
          <p:cNvSpPr>
            <a:spLocks noGrp="1"/>
          </p:cNvSpPr>
          <p:nvPr>
            <p:ph type="sldNum" sz="quarter" idx="2"/>
          </p:nvPr>
        </p:nvSpPr>
        <p:spPr/>
        <p:txBody>
          <a:bodyPr/>
          <a:lstStyle/>
          <a:p>
            <a:fld id="{86CB4B4D-7CA3-9044-876B-883B54F8677D}" type="slidenum">
              <a:rPr lang="en-IN" smtClean="0"/>
              <a:t>1</a:t>
            </a:fld>
            <a:endParaRPr lang="en-IN"/>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Overall Flow/Methodology</a:t>
            </a:r>
          </a:p>
        </p:txBody>
      </p:sp>
      <p:sp>
        <p:nvSpPr>
          <p:cNvPr id="4" name="Slide Number Placeholder 3"/>
          <p:cNvSpPr>
            <a:spLocks noGrp="1"/>
          </p:cNvSpPr>
          <p:nvPr>
            <p:ph type="sldNum" sz="quarter" idx="2"/>
          </p:nvPr>
        </p:nvSpPr>
        <p:spPr/>
        <p:txBody>
          <a:bodyPr/>
          <a:lstStyle/>
          <a:p>
            <a:fld id="{86CB4B4D-7CA3-9044-876B-883B54F8677D}" type="slidenum">
              <a:rPr lang="en-IN" smtClean="0"/>
              <a:t>10</a:t>
            </a:fld>
            <a:endParaRPr lang="en-IN"/>
          </a:p>
        </p:txBody>
      </p:sp>
      <p:pic>
        <p:nvPicPr>
          <p:cNvPr id="5" name="image6.png"/>
          <p:cNvPicPr>
            <a:picLocks noChangeAspect="1"/>
          </p:cNvPicPr>
          <p:nvPr/>
        </p:nvPicPr>
        <p:blipFill>
          <a:blip r:embed="rId2">
            <a:extLst/>
          </a:blip>
          <a:stretch>
            <a:fillRect/>
          </a:stretch>
        </p:blipFill>
        <p:spPr>
          <a:xfrm>
            <a:off x="0" y="2101075"/>
            <a:ext cx="5945564" cy="3485687"/>
          </a:xfrm>
          <a:prstGeom prst="rect">
            <a:avLst/>
          </a:prstGeom>
          <a:ln w="12700">
            <a:miter lim="400000"/>
          </a:ln>
        </p:spPr>
      </p:pic>
      <p:grpSp>
        <p:nvGrpSpPr>
          <p:cNvPr id="19" name="Group 18"/>
          <p:cNvGrpSpPr/>
          <p:nvPr/>
        </p:nvGrpSpPr>
        <p:grpSpPr>
          <a:xfrm>
            <a:off x="5785699" y="1853249"/>
            <a:ext cx="6491793" cy="4294333"/>
            <a:chOff x="5785699" y="1853249"/>
            <a:chExt cx="6491793" cy="4294333"/>
          </a:xfrm>
        </p:grpSpPr>
        <p:pic>
          <p:nvPicPr>
            <p:cNvPr id="6" name="image7.png"/>
            <p:cNvPicPr>
              <a:picLocks noChangeAspect="1"/>
            </p:cNvPicPr>
            <p:nvPr/>
          </p:nvPicPr>
          <p:blipFill>
            <a:blip r:embed="rId3">
              <a:extLst/>
            </a:blip>
            <a:stretch>
              <a:fillRect/>
            </a:stretch>
          </p:blipFill>
          <p:spPr>
            <a:xfrm>
              <a:off x="5785699" y="1853249"/>
              <a:ext cx="6491793" cy="4294333"/>
            </a:xfrm>
            <a:prstGeom prst="rect">
              <a:avLst/>
            </a:prstGeom>
            <a:ln w="12700">
              <a:miter lim="400000"/>
            </a:ln>
          </p:spPr>
        </p:pic>
        <p:sp>
          <p:nvSpPr>
            <p:cNvPr id="12" name="Rectangle 11"/>
            <p:cNvSpPr/>
            <p:nvPr/>
          </p:nvSpPr>
          <p:spPr>
            <a:xfrm>
              <a:off x="9147585" y="2911855"/>
              <a:ext cx="903249" cy="223024"/>
            </a:xfrm>
            <a:prstGeom prst="rect">
              <a:avLst/>
            </a:prstGeom>
            <a:solidFill>
              <a:srgbClr val="FFFFFF"/>
            </a:solidFill>
            <a:ln w="25400" cap="flat">
              <a:noFill/>
              <a:prstDash val="solid"/>
              <a:round/>
            </a:ln>
            <a:effectLst>
              <a:outerShdw blurRad="381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
          <p:nvSpPr>
            <p:cNvPr id="13" name="Rectangle 12"/>
            <p:cNvSpPr/>
            <p:nvPr/>
          </p:nvSpPr>
          <p:spPr>
            <a:xfrm>
              <a:off x="10134473" y="2911855"/>
              <a:ext cx="903249" cy="223024"/>
            </a:xfrm>
            <a:prstGeom prst="rect">
              <a:avLst/>
            </a:prstGeom>
            <a:solidFill>
              <a:srgbClr val="FFFFFF"/>
            </a:solidFill>
            <a:ln w="25400" cap="flat">
              <a:noFill/>
              <a:prstDash val="solid"/>
              <a:round/>
            </a:ln>
            <a:effectLst>
              <a:outerShdw blurRad="381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
          <p:nvSpPr>
            <p:cNvPr id="14" name="Rectangle 13"/>
            <p:cNvSpPr/>
            <p:nvPr/>
          </p:nvSpPr>
          <p:spPr>
            <a:xfrm>
              <a:off x="11578427" y="2899317"/>
              <a:ext cx="470471" cy="223023"/>
            </a:xfrm>
            <a:prstGeom prst="rect">
              <a:avLst/>
            </a:prstGeom>
            <a:solidFill>
              <a:srgbClr val="FFFFFF"/>
            </a:solidFill>
            <a:ln w="25400" cap="flat">
              <a:noFill/>
              <a:prstDash val="solid"/>
              <a:round/>
            </a:ln>
            <a:effectLst>
              <a:outerShdw blurRad="381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
          <p:nvSpPr>
            <p:cNvPr id="15" name="Rectangle 14"/>
            <p:cNvSpPr/>
            <p:nvPr/>
          </p:nvSpPr>
          <p:spPr>
            <a:xfrm>
              <a:off x="9811082" y="4844038"/>
              <a:ext cx="1574313" cy="136882"/>
            </a:xfrm>
            <a:prstGeom prst="rect">
              <a:avLst/>
            </a:prstGeom>
            <a:solidFill>
              <a:srgbClr val="FFFFFF"/>
            </a:solidFill>
            <a:ln w="25400" cap="flat">
              <a:noFill/>
              <a:prstDash val="solid"/>
              <a:round/>
            </a:ln>
            <a:effectLst>
              <a:outerShdw blurRad="381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
          <p:nvSpPr>
            <p:cNvPr id="16" name="TextBox 15"/>
            <p:cNvSpPr txBox="1"/>
            <p:nvPr/>
          </p:nvSpPr>
          <p:spPr>
            <a:xfrm>
              <a:off x="10233103" y="4780157"/>
              <a:ext cx="773606"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IN" sz="1000" dirty="0" smtClean="0"/>
                <a:t>SVM ,  ELM</a:t>
              </a:r>
              <a:endParaRPr kumimoji="0" lang="en-IN" sz="1000" b="0" i="0" u="none" strike="noStrike" cap="none" spc="0" normalizeH="0" baseline="0" dirty="0">
                <a:ln>
                  <a:noFill/>
                </a:ln>
                <a:solidFill>
                  <a:srgbClr val="000000"/>
                </a:solidFill>
                <a:effectLst/>
                <a:uFillTx/>
                <a:latin typeface="+mn-lt"/>
                <a:ea typeface="+mn-ea"/>
                <a:cs typeface="+mn-cs"/>
                <a:sym typeface="Helvetica"/>
              </a:endParaRPr>
            </a:p>
          </p:txBody>
        </p:sp>
        <p:sp>
          <p:nvSpPr>
            <p:cNvPr id="18" name="Rectangle 17"/>
            <p:cNvSpPr/>
            <p:nvPr/>
          </p:nvSpPr>
          <p:spPr>
            <a:xfrm>
              <a:off x="11085154" y="3134879"/>
              <a:ext cx="746290" cy="899160"/>
            </a:xfrm>
            <a:prstGeom prst="rect">
              <a:avLst/>
            </a:prstGeom>
            <a:solidFill>
              <a:srgbClr val="FFFFFF"/>
            </a:solidFill>
            <a:ln w="25400" cap="flat">
              <a:noFill/>
              <a:prstDash val="solid"/>
              <a:round/>
            </a:ln>
            <a:effectLst>
              <a:outerShdw blurRad="381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n-lt"/>
                <a:ea typeface="+mn-ea"/>
                <a:cs typeface="+mn-cs"/>
                <a:sym typeface="Helvetica"/>
              </a:endParaRPr>
            </a:p>
          </p:txBody>
        </p:sp>
        <p:sp>
          <p:nvSpPr>
            <p:cNvPr id="9" name="TextBox 8"/>
            <p:cNvSpPr txBox="1"/>
            <p:nvPr/>
          </p:nvSpPr>
          <p:spPr>
            <a:xfrm>
              <a:off x="11062011" y="3122341"/>
              <a:ext cx="539567"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dirty="0" smtClean="0">
                  <a:ln>
                    <a:noFill/>
                  </a:ln>
                  <a:solidFill>
                    <a:srgbClr val="000000"/>
                  </a:solidFill>
                  <a:effectLst/>
                  <a:uFillTx/>
                  <a:latin typeface="+mn-lt"/>
                  <a:ea typeface="+mn-ea"/>
                  <a:cs typeface="+mn-cs"/>
                  <a:sym typeface="Helvetica"/>
                </a:rPr>
                <a:t>1)</a:t>
              </a:r>
              <a:r>
                <a:rPr kumimoji="0" lang="en-IN" sz="1000" b="0" i="0" u="none" strike="noStrike" cap="none" spc="0" normalizeH="0" dirty="0" smtClean="0">
                  <a:ln>
                    <a:noFill/>
                  </a:ln>
                  <a:solidFill>
                    <a:srgbClr val="000000"/>
                  </a:solidFill>
                  <a:effectLst/>
                  <a:uFillTx/>
                  <a:latin typeface="+mn-lt"/>
                  <a:ea typeface="+mn-ea"/>
                  <a:cs typeface="+mn-cs"/>
                  <a:sym typeface="Helvetica"/>
                </a:rPr>
                <a:t>  </a:t>
              </a:r>
              <a:r>
                <a:rPr kumimoji="0" lang="en-IN" sz="1000" b="0" i="0" u="none" strike="noStrike" cap="none" spc="0" normalizeH="0" baseline="0" dirty="0" smtClean="0">
                  <a:ln>
                    <a:noFill/>
                  </a:ln>
                  <a:solidFill>
                    <a:srgbClr val="000000"/>
                  </a:solidFill>
                  <a:effectLst/>
                  <a:uFillTx/>
                  <a:latin typeface="+mn-lt"/>
                  <a:ea typeface="+mn-ea"/>
                  <a:cs typeface="+mn-cs"/>
                  <a:sym typeface="Helvetica"/>
                </a:rPr>
                <a:t>PSD</a:t>
              </a:r>
              <a:endParaRPr kumimoji="0" lang="en-IN" sz="1000" b="0" i="0" u="none" strike="noStrike" cap="none" spc="0" normalizeH="0" baseline="0" dirty="0">
                <a:ln>
                  <a:noFill/>
                </a:ln>
                <a:solidFill>
                  <a:srgbClr val="000000"/>
                </a:solidFill>
                <a:effectLst/>
                <a:uFillTx/>
                <a:latin typeface="+mn-lt"/>
                <a:ea typeface="+mn-ea"/>
                <a:cs typeface="+mn-cs"/>
                <a:sym typeface="Helvetica"/>
              </a:endParaRPr>
            </a:p>
          </p:txBody>
        </p:sp>
      </p:grpSp>
    </p:spTree>
    <p:extLst>
      <p:ext uri="{BB962C8B-B14F-4D97-AF65-F5344CB8AC3E}">
        <p14:creationId xmlns:p14="http://schemas.microsoft.com/office/powerpoint/2010/main" val="377241826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16" y="109313"/>
            <a:ext cx="9404725" cy="1400531"/>
          </a:xfrm>
        </p:spPr>
        <p:txBody>
          <a:bodyPr/>
          <a:lstStyle/>
          <a:p>
            <a:r>
              <a:rPr lang="en-IN" b="1" dirty="0" smtClean="0"/>
              <a:t>Hardware</a:t>
            </a:r>
            <a:endParaRPr lang="en-IN" b="1" dirty="0"/>
          </a:p>
        </p:txBody>
      </p:sp>
      <p:sp>
        <p:nvSpPr>
          <p:cNvPr id="3" name="Text Placeholder 2"/>
          <p:cNvSpPr>
            <a:spLocks noGrp="1"/>
          </p:cNvSpPr>
          <p:nvPr>
            <p:ph type="body" idx="1"/>
          </p:nvPr>
        </p:nvSpPr>
        <p:spPr>
          <a:xfrm>
            <a:off x="657922" y="959005"/>
            <a:ext cx="10036098" cy="5898995"/>
          </a:xfrm>
        </p:spPr>
        <p:txBody>
          <a:bodyPr>
            <a:normAutofit fontScale="92500" lnSpcReduction="20000"/>
          </a:bodyPr>
          <a:lstStyle/>
          <a:p>
            <a:r>
              <a:rPr lang="en-IN" dirty="0" smtClean="0"/>
              <a:t>Main sensor circuit consists of:</a:t>
            </a:r>
          </a:p>
          <a:p>
            <a:pPr marL="889000" lvl="1" indent="-457200">
              <a:buAutoNum type="arabicParenR"/>
            </a:pPr>
            <a:r>
              <a:rPr lang="en-IN" dirty="0"/>
              <a:t>Instrumentation Amplifier</a:t>
            </a:r>
          </a:p>
          <a:p>
            <a:pPr marL="889000" lvl="1" indent="-457200">
              <a:buAutoNum type="arabicParenR"/>
            </a:pPr>
            <a:r>
              <a:rPr lang="en-IN" dirty="0"/>
              <a:t>High Pass Filter</a:t>
            </a:r>
          </a:p>
          <a:p>
            <a:pPr marL="889000" lvl="1" indent="-457200">
              <a:buAutoNum type="arabicParenR"/>
            </a:pPr>
            <a:r>
              <a:rPr lang="en-IN" dirty="0"/>
              <a:t>Low Pass </a:t>
            </a:r>
            <a:r>
              <a:rPr lang="en-IN" dirty="0" smtClean="0"/>
              <a:t>Filter</a:t>
            </a:r>
          </a:p>
          <a:p>
            <a:pPr marL="889000" lvl="1" indent="-457200">
              <a:buAutoNum type="arabicParenR"/>
            </a:pPr>
            <a:r>
              <a:rPr lang="en-IN" dirty="0" smtClean="0"/>
              <a:t>Notch Filter</a:t>
            </a:r>
            <a:endParaRPr lang="en-IN" dirty="0"/>
          </a:p>
          <a:p>
            <a:endParaRPr lang="en-IN" dirty="0" smtClean="0"/>
          </a:p>
          <a:p>
            <a:r>
              <a:rPr lang="en-IN" dirty="0" smtClean="0"/>
              <a:t>Several </a:t>
            </a:r>
            <a:r>
              <a:rPr lang="en-IN" dirty="0" smtClean="0"/>
              <a:t>circuit designs were simulated on Multisim.</a:t>
            </a:r>
          </a:p>
          <a:p>
            <a:endParaRPr lang="en-IN" dirty="0" smtClean="0"/>
          </a:p>
          <a:p>
            <a:r>
              <a:rPr lang="en-IN" dirty="0" smtClean="0"/>
              <a:t>Designed </a:t>
            </a:r>
            <a:r>
              <a:rPr lang="en-IN" dirty="0" smtClean="0"/>
              <a:t>filters depending on what frequencies needed to be filtered.</a:t>
            </a:r>
          </a:p>
          <a:p>
            <a:endParaRPr lang="en-IN" dirty="0" smtClean="0"/>
          </a:p>
          <a:p>
            <a:r>
              <a:rPr lang="en-IN" dirty="0" smtClean="0"/>
              <a:t>Started </a:t>
            </a:r>
            <a:r>
              <a:rPr lang="en-IN" dirty="0" smtClean="0"/>
              <a:t>soldering components onto circuit boards</a:t>
            </a:r>
            <a:r>
              <a:rPr lang="en-IN" dirty="0" smtClean="0"/>
              <a:t>.</a:t>
            </a:r>
          </a:p>
          <a:p>
            <a:endParaRPr lang="en-IN" dirty="0" smtClean="0"/>
          </a:p>
          <a:p>
            <a:r>
              <a:rPr lang="en-IN" dirty="0" smtClean="0"/>
              <a:t>Alternatively, started interfacing AD8232 based sensor with Raspberry Pi. Also used an ADC MPC3008 since R-Pi doesn’t have it inbuilt.</a:t>
            </a:r>
          </a:p>
          <a:p>
            <a:endParaRPr lang="en-IN" dirty="0" smtClean="0"/>
          </a:p>
          <a:p>
            <a:r>
              <a:rPr lang="en-IN" dirty="0" smtClean="0"/>
              <a:t>Captured </a:t>
            </a:r>
            <a:r>
              <a:rPr lang="en-IN" dirty="0" smtClean="0"/>
              <a:t>ECG samples using setup and stored it as CSV file on R-Pi.</a:t>
            </a:r>
          </a:p>
          <a:p>
            <a:endParaRPr lang="en-IN" dirty="0" smtClean="0"/>
          </a:p>
          <a:p>
            <a:pPr marL="0" indent="0">
              <a:buNone/>
            </a:pP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11</a:t>
            </a:fld>
            <a:endParaRPr lang="en-IN"/>
          </a:p>
        </p:txBody>
      </p:sp>
    </p:spTree>
    <p:extLst>
      <p:ext uri="{BB962C8B-B14F-4D97-AF65-F5344CB8AC3E}">
        <p14:creationId xmlns:p14="http://schemas.microsoft.com/office/powerpoint/2010/main" val="237156787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67" y="198213"/>
            <a:ext cx="9404725" cy="1400531"/>
          </a:xfrm>
        </p:spPr>
        <p:txBody>
          <a:bodyPr/>
          <a:lstStyle/>
          <a:p>
            <a:r>
              <a:rPr lang="en-IN" b="1" dirty="0" smtClean="0"/>
              <a:t>Circuit Design – 1</a:t>
            </a:r>
            <a:endParaRPr lang="en-IN" b="1" dirty="0"/>
          </a:p>
        </p:txBody>
      </p:sp>
      <p:sp>
        <p:nvSpPr>
          <p:cNvPr id="4" name="Slide Number Placeholder 3"/>
          <p:cNvSpPr>
            <a:spLocks noGrp="1"/>
          </p:cNvSpPr>
          <p:nvPr>
            <p:ph type="sldNum" sz="quarter" idx="2"/>
          </p:nvPr>
        </p:nvSpPr>
        <p:spPr/>
        <p:txBody>
          <a:bodyPr/>
          <a:lstStyle/>
          <a:p>
            <a:fld id="{86CB4B4D-7CA3-9044-876B-883B54F8677D}" type="slidenum">
              <a:rPr lang="en-IN" smtClean="0"/>
              <a:t>12</a:t>
            </a:fld>
            <a:endParaRPr lang="en-IN"/>
          </a:p>
        </p:txBody>
      </p:sp>
      <p:pic>
        <p:nvPicPr>
          <p:cNvPr id="5" name="ecg circuit 1.jpeg"/>
          <p:cNvPicPr>
            <a:picLocks noChangeAspect="1"/>
          </p:cNvPicPr>
          <p:nvPr/>
        </p:nvPicPr>
        <p:blipFill>
          <a:blip r:embed="rId2">
            <a:extLst/>
          </a:blip>
          <a:srcRect t="15311" r="12436" b="15311"/>
          <a:stretch>
            <a:fillRect/>
          </a:stretch>
        </p:blipFill>
        <p:spPr>
          <a:xfrm>
            <a:off x="0" y="1063416"/>
            <a:ext cx="6842385" cy="3051936"/>
          </a:xfrm>
          <a:prstGeom prst="rect">
            <a:avLst/>
          </a:prstGeom>
          <a:ln w="12700">
            <a:miter lim="400000"/>
          </a:ln>
        </p:spPr>
      </p:pic>
      <p:pic>
        <p:nvPicPr>
          <p:cNvPr id="7" name="ecg circuit 2.tiff"/>
          <p:cNvPicPr>
            <a:picLocks noChangeAspect="1"/>
          </p:cNvPicPr>
          <p:nvPr/>
        </p:nvPicPr>
        <p:blipFill>
          <a:blip r:embed="rId3">
            <a:extLst/>
          </a:blip>
          <a:stretch>
            <a:fillRect/>
          </a:stretch>
        </p:blipFill>
        <p:spPr>
          <a:xfrm>
            <a:off x="4847101" y="2566234"/>
            <a:ext cx="7344899" cy="4459032"/>
          </a:xfrm>
          <a:prstGeom prst="rect">
            <a:avLst/>
          </a:prstGeom>
          <a:ln w="12700">
            <a:miter lim="400000"/>
          </a:ln>
        </p:spPr>
      </p:pic>
    </p:spTree>
    <p:extLst>
      <p:ext uri="{BB962C8B-B14F-4D97-AF65-F5344CB8AC3E}">
        <p14:creationId xmlns:p14="http://schemas.microsoft.com/office/powerpoint/2010/main" val="215068162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09" y="363150"/>
            <a:ext cx="9404725" cy="1400531"/>
          </a:xfrm>
        </p:spPr>
        <p:txBody>
          <a:bodyPr/>
          <a:lstStyle/>
          <a:p>
            <a:r>
              <a:rPr lang="en-IN" b="1" dirty="0" smtClean="0"/>
              <a:t>Need for Notch Filter</a:t>
            </a:r>
            <a:endParaRPr lang="en-IN" b="1" dirty="0"/>
          </a:p>
        </p:txBody>
      </p:sp>
      <p:sp>
        <p:nvSpPr>
          <p:cNvPr id="4" name="Slide Number Placeholder 3"/>
          <p:cNvSpPr>
            <a:spLocks noGrp="1"/>
          </p:cNvSpPr>
          <p:nvPr>
            <p:ph type="sldNum" sz="quarter" idx="2"/>
          </p:nvPr>
        </p:nvSpPr>
        <p:spPr/>
        <p:txBody>
          <a:bodyPr/>
          <a:lstStyle/>
          <a:p>
            <a:fld id="{86CB4B4D-7CA3-9044-876B-883B54F8677D}" type="slidenum">
              <a:rPr lang="en-IN" smtClean="0"/>
              <a:t>13</a:t>
            </a:fld>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7" y="2304085"/>
            <a:ext cx="6294058" cy="3540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152" y="2304085"/>
            <a:ext cx="6294056" cy="3540407"/>
          </a:xfrm>
          <a:prstGeom prst="rect">
            <a:avLst/>
          </a:prstGeom>
        </p:spPr>
      </p:pic>
    </p:spTree>
    <p:extLst>
      <p:ext uri="{BB962C8B-B14F-4D97-AF65-F5344CB8AC3E}">
        <p14:creationId xmlns:p14="http://schemas.microsoft.com/office/powerpoint/2010/main" val="206557003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6007" y="2504440"/>
            <a:ext cx="5945993" cy="4353560"/>
          </a:xfrm>
          <a:prstGeom prst="rect">
            <a:avLst/>
          </a:prstGeom>
        </p:spPr>
      </p:pic>
      <p:sp>
        <p:nvSpPr>
          <p:cNvPr id="2" name="Title 1"/>
          <p:cNvSpPr>
            <a:spLocks noGrp="1"/>
          </p:cNvSpPr>
          <p:nvPr>
            <p:ph type="title"/>
          </p:nvPr>
        </p:nvSpPr>
        <p:spPr>
          <a:xfrm>
            <a:off x="79672" y="0"/>
            <a:ext cx="9404725" cy="1400531"/>
          </a:xfrm>
        </p:spPr>
        <p:txBody>
          <a:bodyPr/>
          <a:lstStyle/>
          <a:p>
            <a:r>
              <a:rPr lang="en-IN" b="1" dirty="0" smtClean="0"/>
              <a:t>Circuit Design – 2  </a:t>
            </a: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14</a:t>
            </a:fld>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8" y="753828"/>
            <a:ext cx="8184995" cy="4175453"/>
          </a:xfrm>
          <a:prstGeom prst="rect">
            <a:avLst/>
          </a:prstGeom>
        </p:spPr>
      </p:pic>
    </p:spTree>
    <p:extLst>
      <p:ext uri="{BB962C8B-B14F-4D97-AF65-F5344CB8AC3E}">
        <p14:creationId xmlns:p14="http://schemas.microsoft.com/office/powerpoint/2010/main" val="35103954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Software – Dataset Description</a:t>
            </a:r>
            <a:endParaRPr lang="en-IN" b="1" dirty="0"/>
          </a:p>
        </p:txBody>
      </p:sp>
      <p:sp>
        <p:nvSpPr>
          <p:cNvPr id="3" name="Text Placeholder 2"/>
          <p:cNvSpPr>
            <a:spLocks noGrp="1"/>
          </p:cNvSpPr>
          <p:nvPr>
            <p:ph type="body" idx="1"/>
          </p:nvPr>
        </p:nvSpPr>
        <p:spPr>
          <a:xfrm>
            <a:off x="1103312" y="1412111"/>
            <a:ext cx="8946541" cy="4836289"/>
          </a:xfrm>
        </p:spPr>
        <p:txBody>
          <a:bodyPr>
            <a:normAutofit lnSpcReduction="10000"/>
          </a:bodyPr>
          <a:lstStyle/>
          <a:p>
            <a:r>
              <a:rPr lang="en-IN" dirty="0" smtClean="0"/>
              <a:t>Dataset obtained from Autonomic lab, NIMHANS, Bengaluru.</a:t>
            </a:r>
          </a:p>
          <a:p>
            <a:endParaRPr lang="en-IN" dirty="0" smtClean="0"/>
          </a:p>
          <a:p>
            <a:r>
              <a:rPr lang="en-IN" dirty="0" smtClean="0"/>
              <a:t>Total number of ECG </a:t>
            </a:r>
            <a:r>
              <a:rPr lang="en-IN" dirty="0" smtClean="0"/>
              <a:t>samples = 67 </a:t>
            </a:r>
            <a:r>
              <a:rPr lang="en-IN" dirty="0" smtClean="0"/>
              <a:t>of just 2 classes</a:t>
            </a:r>
          </a:p>
          <a:p>
            <a:endParaRPr lang="en-IN" dirty="0" smtClean="0"/>
          </a:p>
          <a:p>
            <a:r>
              <a:rPr lang="en-IN" dirty="0" smtClean="0"/>
              <a:t>Number of Alcoholic subject </a:t>
            </a:r>
            <a:r>
              <a:rPr lang="en-IN" dirty="0" smtClean="0"/>
              <a:t>samples = 38</a:t>
            </a:r>
            <a:endParaRPr lang="en-IN" dirty="0" smtClean="0"/>
          </a:p>
          <a:p>
            <a:endParaRPr lang="en-IN" dirty="0" smtClean="0"/>
          </a:p>
          <a:p>
            <a:r>
              <a:rPr lang="en-IN" dirty="0" smtClean="0"/>
              <a:t>Number of Non Alcoholic subject </a:t>
            </a:r>
            <a:r>
              <a:rPr lang="en-IN" dirty="0" smtClean="0"/>
              <a:t>samples = 29</a:t>
            </a:r>
            <a:endParaRPr lang="en-IN" dirty="0" smtClean="0"/>
          </a:p>
          <a:p>
            <a:endParaRPr lang="en-IN" dirty="0" smtClean="0"/>
          </a:p>
          <a:p>
            <a:r>
              <a:rPr lang="en-IN" dirty="0" smtClean="0"/>
              <a:t>ECG data obtained from test subjects at sampling frequency of 1kHz.</a:t>
            </a:r>
          </a:p>
          <a:p>
            <a:endParaRPr lang="en-IN" dirty="0" smtClean="0"/>
          </a:p>
          <a:p>
            <a:r>
              <a:rPr lang="en-IN" dirty="0" smtClean="0"/>
              <a:t>Each sample at NIMHANS was recorded for a duration of 5 minutes, which gave a CSV file containing 300,000 values.</a:t>
            </a:r>
          </a:p>
          <a:p>
            <a:pPr marL="0" indent="0">
              <a:buNone/>
            </a:pPr>
            <a:endParaRPr lang="en-IN" dirty="0" smtClean="0"/>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15</a:t>
            </a:fld>
            <a:endParaRPr lang="en-IN"/>
          </a:p>
        </p:txBody>
      </p:sp>
    </p:spTree>
    <p:extLst>
      <p:ext uri="{BB962C8B-B14F-4D97-AF65-F5344CB8AC3E}">
        <p14:creationId xmlns:p14="http://schemas.microsoft.com/office/powerpoint/2010/main" val="9554193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92" y="218542"/>
            <a:ext cx="9404725" cy="1400531"/>
          </a:xfrm>
        </p:spPr>
        <p:txBody>
          <a:bodyPr/>
          <a:lstStyle/>
          <a:p>
            <a:r>
              <a:rPr lang="en-IN" b="1" dirty="0" smtClean="0"/>
              <a:t>Software Pre-processing</a:t>
            </a:r>
            <a:endParaRPr lang="en-IN" b="1" dirty="0"/>
          </a:p>
        </p:txBody>
      </p:sp>
      <p:sp>
        <p:nvSpPr>
          <p:cNvPr id="3" name="Text Placeholder 2"/>
          <p:cNvSpPr>
            <a:spLocks noGrp="1"/>
          </p:cNvSpPr>
          <p:nvPr>
            <p:ph type="body" idx="1"/>
          </p:nvPr>
        </p:nvSpPr>
        <p:spPr>
          <a:xfrm>
            <a:off x="1036405" y="1063416"/>
            <a:ext cx="8946541" cy="5301346"/>
          </a:xfrm>
        </p:spPr>
        <p:txBody>
          <a:bodyPr>
            <a:normAutofit fontScale="92500" lnSpcReduction="20000"/>
          </a:bodyPr>
          <a:lstStyle/>
          <a:p>
            <a:r>
              <a:rPr lang="en-IN" dirty="0" smtClean="0"/>
              <a:t>ECG signal contains</a:t>
            </a:r>
          </a:p>
          <a:p>
            <a:pPr lvl="1"/>
            <a:r>
              <a:rPr lang="en-IN" dirty="0" smtClean="0"/>
              <a:t>Baseline wandering</a:t>
            </a:r>
          </a:p>
          <a:p>
            <a:pPr lvl="1"/>
            <a:r>
              <a:rPr lang="en-IN" dirty="0" smtClean="0"/>
              <a:t>Power-line interference</a:t>
            </a:r>
          </a:p>
          <a:p>
            <a:pPr lvl="1"/>
            <a:r>
              <a:rPr lang="en-IN" dirty="0" smtClean="0"/>
              <a:t>Motion artefacts</a:t>
            </a:r>
          </a:p>
          <a:p>
            <a:endParaRPr lang="en-IN" dirty="0"/>
          </a:p>
          <a:p>
            <a:r>
              <a:rPr lang="en-IN" dirty="0" smtClean="0"/>
              <a:t>IIR HPF (</a:t>
            </a:r>
            <a:r>
              <a:rPr lang="en-IN" dirty="0" err="1" smtClean="0"/>
              <a:t>f_cut</a:t>
            </a:r>
            <a:r>
              <a:rPr lang="en-IN" dirty="0" smtClean="0"/>
              <a:t> = 5Hz - 7Hz, </a:t>
            </a:r>
            <a:r>
              <a:rPr lang="en-IN" dirty="0" err="1" smtClean="0"/>
              <a:t>rp</a:t>
            </a:r>
            <a:r>
              <a:rPr lang="en-IN" dirty="0" smtClean="0"/>
              <a:t> = 0.2, </a:t>
            </a:r>
            <a:r>
              <a:rPr lang="en-IN" dirty="0" err="1" smtClean="0"/>
              <a:t>rs</a:t>
            </a:r>
            <a:r>
              <a:rPr lang="en-IN" dirty="0" smtClean="0"/>
              <a:t> = 1) to</a:t>
            </a:r>
          </a:p>
          <a:p>
            <a:pPr lvl="1"/>
            <a:r>
              <a:rPr lang="en-IN" dirty="0" smtClean="0"/>
              <a:t>Remove baseline wandering</a:t>
            </a:r>
          </a:p>
          <a:p>
            <a:pPr lvl="1"/>
            <a:r>
              <a:rPr lang="en-IN" dirty="0" smtClean="0"/>
              <a:t>Suppress motion artefacts  </a:t>
            </a:r>
          </a:p>
          <a:p>
            <a:pPr lvl="1"/>
            <a:r>
              <a:rPr lang="en-IN" dirty="0" smtClean="0"/>
              <a:t>Sufficient for only time domain and non-linear </a:t>
            </a:r>
          </a:p>
          <a:p>
            <a:endParaRPr lang="en-IN" dirty="0"/>
          </a:p>
          <a:p>
            <a:r>
              <a:rPr lang="en-IN" dirty="0" smtClean="0"/>
              <a:t>Wavelet Transform </a:t>
            </a:r>
          </a:p>
          <a:p>
            <a:pPr lvl="1"/>
            <a:r>
              <a:rPr lang="en-IN" dirty="0" smtClean="0"/>
              <a:t>Remove baseline wandering</a:t>
            </a:r>
          </a:p>
          <a:p>
            <a:pPr lvl="1"/>
            <a:r>
              <a:rPr lang="en-IN" dirty="0" smtClean="0"/>
              <a:t>Remove (almost completely) all other artefacts</a:t>
            </a:r>
          </a:p>
          <a:p>
            <a:pPr lvl="1"/>
            <a:r>
              <a:rPr lang="en-IN" dirty="0" smtClean="0"/>
              <a:t>Satisfies requirement of clean signal for frequency domain </a:t>
            </a:r>
          </a:p>
          <a:p>
            <a:pPr lvl="1"/>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16</a:t>
            </a:fld>
            <a:endParaRPr lang="en-IN"/>
          </a:p>
        </p:txBody>
      </p:sp>
      <p:pic>
        <p:nvPicPr>
          <p:cNvPr id="5" name="Picture 4"/>
          <p:cNvPicPr>
            <a:picLocks noChangeAspect="1"/>
          </p:cNvPicPr>
          <p:nvPr/>
        </p:nvPicPr>
        <p:blipFill>
          <a:blip r:embed="rId2"/>
          <a:stretch>
            <a:fillRect/>
          </a:stretch>
        </p:blipFill>
        <p:spPr>
          <a:xfrm>
            <a:off x="7257326" y="1619074"/>
            <a:ext cx="4934673" cy="3464270"/>
          </a:xfrm>
          <a:prstGeom prst="rect">
            <a:avLst/>
          </a:prstGeom>
        </p:spPr>
      </p:pic>
    </p:spTree>
    <p:extLst>
      <p:ext uri="{BB962C8B-B14F-4D97-AF65-F5344CB8AC3E}">
        <p14:creationId xmlns:p14="http://schemas.microsoft.com/office/powerpoint/2010/main" val="30593151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9" y="432558"/>
            <a:ext cx="9404725" cy="1400531"/>
          </a:xfrm>
        </p:spPr>
        <p:txBody>
          <a:bodyPr/>
          <a:lstStyle/>
          <a:p>
            <a:r>
              <a:rPr lang="en-IN" b="1" dirty="0" smtClean="0"/>
              <a:t>IIR Filtered Signal</a:t>
            </a:r>
            <a:endParaRPr lang="en-IN" b="1" dirty="0"/>
          </a:p>
        </p:txBody>
      </p:sp>
      <p:sp>
        <p:nvSpPr>
          <p:cNvPr id="4" name="Slide Number Placeholder 3"/>
          <p:cNvSpPr>
            <a:spLocks noGrp="1"/>
          </p:cNvSpPr>
          <p:nvPr>
            <p:ph type="sldNum" sz="quarter" idx="2"/>
          </p:nvPr>
        </p:nvSpPr>
        <p:spPr/>
        <p:txBody>
          <a:bodyPr/>
          <a:lstStyle/>
          <a:p>
            <a:fld id="{86CB4B4D-7CA3-9044-876B-883B54F8677D}" type="slidenum">
              <a:rPr lang="en-IN" smtClean="0"/>
              <a:t>17</a:t>
            </a:fld>
            <a:endParaRPr lang="en-IN"/>
          </a:p>
        </p:txBody>
      </p:sp>
      <p:pic>
        <p:nvPicPr>
          <p:cNvPr id="9" name="Picture 8"/>
          <p:cNvPicPr>
            <a:picLocks noChangeAspect="1"/>
          </p:cNvPicPr>
          <p:nvPr/>
        </p:nvPicPr>
        <p:blipFill>
          <a:blip r:embed="rId2"/>
          <a:stretch>
            <a:fillRect/>
          </a:stretch>
        </p:blipFill>
        <p:spPr>
          <a:xfrm>
            <a:off x="4744637" y="1833089"/>
            <a:ext cx="7884117" cy="3988977"/>
          </a:xfrm>
          <a:prstGeom prst="rect">
            <a:avLst/>
          </a:prstGeom>
        </p:spPr>
      </p:pic>
      <p:pic>
        <p:nvPicPr>
          <p:cNvPr id="8" name="Picture 7"/>
          <p:cNvPicPr>
            <a:picLocks noChangeAspect="1"/>
          </p:cNvPicPr>
          <p:nvPr/>
        </p:nvPicPr>
        <p:blipFill>
          <a:blip r:embed="rId3"/>
          <a:stretch>
            <a:fillRect/>
          </a:stretch>
        </p:blipFill>
        <p:spPr>
          <a:xfrm>
            <a:off x="-1671718" y="1833089"/>
            <a:ext cx="7884117" cy="3988977"/>
          </a:xfrm>
          <a:prstGeom prst="rect">
            <a:avLst/>
          </a:prstGeom>
        </p:spPr>
      </p:pic>
      <p:sp>
        <p:nvSpPr>
          <p:cNvPr id="10" name="Text Placeholder 2"/>
          <p:cNvSpPr>
            <a:spLocks noGrp="1"/>
          </p:cNvSpPr>
          <p:nvPr>
            <p:ph type="body" idx="1"/>
          </p:nvPr>
        </p:nvSpPr>
        <p:spPr>
          <a:xfrm>
            <a:off x="696912" y="6047611"/>
            <a:ext cx="5109087" cy="899289"/>
          </a:xfrm>
        </p:spPr>
        <p:txBody>
          <a:bodyPr>
            <a:normAutofit/>
          </a:bodyPr>
          <a:lstStyle/>
          <a:p>
            <a:r>
              <a:rPr lang="en-IN" dirty="0" smtClean="0"/>
              <a:t>Original Signal in Dataset</a:t>
            </a:r>
            <a:endParaRPr lang="en-IN" dirty="0"/>
          </a:p>
        </p:txBody>
      </p:sp>
      <p:sp>
        <p:nvSpPr>
          <p:cNvPr id="11" name="Text Placeholder 2"/>
          <p:cNvSpPr txBox="1">
            <a:spLocks/>
          </p:cNvSpPr>
          <p:nvPr/>
        </p:nvSpPr>
        <p:spPr>
          <a:xfrm>
            <a:off x="8332467" y="6047610"/>
            <a:ext cx="5109087" cy="8992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hangingPunct="1"/>
            <a:r>
              <a:rPr lang="en-IN" dirty="0" smtClean="0"/>
              <a:t>IIR Filtered Signal</a:t>
            </a:r>
            <a:endParaRPr lang="en-IN" dirty="0"/>
          </a:p>
        </p:txBody>
      </p:sp>
    </p:spTree>
    <p:extLst>
      <p:ext uri="{BB962C8B-B14F-4D97-AF65-F5344CB8AC3E}">
        <p14:creationId xmlns:p14="http://schemas.microsoft.com/office/powerpoint/2010/main" val="296687412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0"/>
            <a:ext cx="9404725" cy="2379887"/>
          </a:xfrm>
        </p:spPr>
        <p:txBody>
          <a:bodyPr>
            <a:normAutofit/>
          </a:bodyPr>
          <a:lstStyle/>
          <a:p>
            <a:r>
              <a:rPr lang="en-IN" b="1" dirty="0" smtClean="0"/>
              <a:t>Wavelet </a:t>
            </a:r>
            <a:br>
              <a:rPr lang="en-IN" b="1" dirty="0" smtClean="0"/>
            </a:br>
            <a:r>
              <a:rPr lang="en-IN" b="1" dirty="0" smtClean="0"/>
              <a:t>Decomposed</a:t>
            </a:r>
            <a:br>
              <a:rPr lang="en-IN" b="1" dirty="0" smtClean="0"/>
            </a:br>
            <a:r>
              <a:rPr lang="en-IN" b="1" dirty="0" smtClean="0"/>
              <a:t>Signals</a:t>
            </a:r>
            <a:endParaRPr lang="en-IN" b="1" dirty="0"/>
          </a:p>
        </p:txBody>
      </p:sp>
      <p:sp>
        <p:nvSpPr>
          <p:cNvPr id="4" name="Slide Number Placeholder 3"/>
          <p:cNvSpPr>
            <a:spLocks noGrp="1"/>
          </p:cNvSpPr>
          <p:nvPr>
            <p:ph type="sldNum" sz="quarter" idx="2"/>
          </p:nvPr>
        </p:nvSpPr>
        <p:spPr/>
        <p:txBody>
          <a:bodyPr/>
          <a:lstStyle/>
          <a:p>
            <a:fld id="{86CB4B4D-7CA3-9044-876B-883B54F8677D}" type="slidenum">
              <a:rPr lang="en-IN" smtClean="0"/>
              <a:t>18</a:t>
            </a:fld>
            <a:endParaRPr lang="en-IN"/>
          </a:p>
        </p:txBody>
      </p:sp>
      <p:pic>
        <p:nvPicPr>
          <p:cNvPr id="7" name="Picture 6"/>
          <p:cNvPicPr>
            <a:picLocks noChangeAspect="1"/>
          </p:cNvPicPr>
          <p:nvPr/>
        </p:nvPicPr>
        <p:blipFill>
          <a:blip r:embed="rId2"/>
          <a:stretch>
            <a:fillRect/>
          </a:stretch>
        </p:blipFill>
        <p:spPr>
          <a:xfrm>
            <a:off x="499729" y="2184400"/>
            <a:ext cx="2638425" cy="4673600"/>
          </a:xfrm>
          <a:prstGeom prst="rect">
            <a:avLst/>
          </a:prstGeom>
        </p:spPr>
      </p:pic>
      <p:pic>
        <p:nvPicPr>
          <p:cNvPr id="8" name="Picture 7"/>
          <p:cNvPicPr>
            <a:picLocks noChangeAspect="1"/>
          </p:cNvPicPr>
          <p:nvPr/>
        </p:nvPicPr>
        <p:blipFill>
          <a:blip r:embed="rId3"/>
          <a:stretch>
            <a:fillRect/>
          </a:stretch>
        </p:blipFill>
        <p:spPr>
          <a:xfrm>
            <a:off x="3790282" y="-1"/>
            <a:ext cx="8554118" cy="3051569"/>
          </a:xfrm>
          <a:prstGeom prst="rect">
            <a:avLst/>
          </a:prstGeom>
        </p:spPr>
      </p:pic>
      <p:pic>
        <p:nvPicPr>
          <p:cNvPr id="9" name="Picture 8"/>
          <p:cNvPicPr>
            <a:picLocks noChangeAspect="1"/>
          </p:cNvPicPr>
          <p:nvPr/>
        </p:nvPicPr>
        <p:blipFill>
          <a:blip r:embed="rId4"/>
          <a:stretch>
            <a:fillRect/>
          </a:stretch>
        </p:blipFill>
        <p:spPr>
          <a:xfrm>
            <a:off x="3790282" y="2705100"/>
            <a:ext cx="8554118" cy="4152900"/>
          </a:xfrm>
          <a:prstGeom prst="rect">
            <a:avLst/>
          </a:prstGeom>
        </p:spPr>
      </p:pic>
    </p:spTree>
    <p:extLst>
      <p:ext uri="{BB962C8B-B14F-4D97-AF65-F5344CB8AC3E}">
        <p14:creationId xmlns:p14="http://schemas.microsoft.com/office/powerpoint/2010/main" val="30516941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143" y="195882"/>
            <a:ext cx="9404725" cy="1400531"/>
          </a:xfrm>
        </p:spPr>
        <p:txBody>
          <a:bodyPr/>
          <a:lstStyle/>
          <a:p>
            <a:r>
              <a:rPr lang="en-IN" b="1" dirty="0" smtClean="0"/>
              <a:t>Software – Feature Extraction</a:t>
            </a:r>
            <a:endParaRPr lang="en-IN" b="1" dirty="0"/>
          </a:p>
        </p:txBody>
      </p:sp>
      <p:sp>
        <p:nvSpPr>
          <p:cNvPr id="3" name="Text Placeholder 2"/>
          <p:cNvSpPr>
            <a:spLocks noGrp="1"/>
          </p:cNvSpPr>
          <p:nvPr>
            <p:ph type="body" idx="1"/>
          </p:nvPr>
        </p:nvSpPr>
        <p:spPr>
          <a:xfrm>
            <a:off x="1058707" y="1165514"/>
            <a:ext cx="8946541" cy="5324496"/>
          </a:xfrm>
        </p:spPr>
        <p:txBody>
          <a:bodyPr>
            <a:normAutofit fontScale="92500" lnSpcReduction="10000"/>
          </a:bodyPr>
          <a:lstStyle/>
          <a:p>
            <a:pPr>
              <a:lnSpc>
                <a:spcPct val="120000"/>
              </a:lnSpc>
            </a:pPr>
            <a:r>
              <a:rPr lang="en-IN" b="1" dirty="0" smtClean="0"/>
              <a:t>Types:</a:t>
            </a:r>
          </a:p>
          <a:p>
            <a:pPr lvl="2">
              <a:lnSpc>
                <a:spcPct val="120000"/>
              </a:lnSpc>
            </a:pPr>
            <a:r>
              <a:rPr lang="en-IN" dirty="0" smtClean="0"/>
              <a:t>Time Domain features</a:t>
            </a:r>
          </a:p>
          <a:p>
            <a:pPr lvl="3">
              <a:lnSpc>
                <a:spcPct val="120000"/>
              </a:lnSpc>
            </a:pPr>
            <a:r>
              <a:rPr lang="en-IN" dirty="0" smtClean="0"/>
              <a:t>Depend on R-R peak intervals</a:t>
            </a:r>
          </a:p>
          <a:p>
            <a:pPr lvl="4">
              <a:lnSpc>
                <a:spcPct val="120000"/>
              </a:lnSpc>
            </a:pPr>
            <a:endParaRPr lang="en-IN" dirty="0" smtClean="0"/>
          </a:p>
          <a:p>
            <a:pPr lvl="2">
              <a:lnSpc>
                <a:spcPct val="120000"/>
              </a:lnSpc>
            </a:pPr>
            <a:r>
              <a:rPr lang="en-IN" dirty="0" smtClean="0"/>
              <a:t>Frequency Domain features</a:t>
            </a:r>
          </a:p>
          <a:p>
            <a:pPr lvl="3">
              <a:lnSpc>
                <a:spcPct val="120000"/>
              </a:lnSpc>
            </a:pPr>
            <a:r>
              <a:rPr lang="en-IN" dirty="0" smtClean="0"/>
              <a:t>Depend on Power Spectral Density</a:t>
            </a:r>
          </a:p>
          <a:p>
            <a:pPr lvl="4">
              <a:lnSpc>
                <a:spcPct val="120000"/>
              </a:lnSpc>
            </a:pPr>
            <a:endParaRPr lang="en-IN" dirty="0" smtClean="0"/>
          </a:p>
          <a:p>
            <a:pPr lvl="2">
              <a:lnSpc>
                <a:spcPct val="120000"/>
              </a:lnSpc>
            </a:pPr>
            <a:r>
              <a:rPr lang="en-IN" dirty="0" smtClean="0"/>
              <a:t>Non Linear features</a:t>
            </a:r>
          </a:p>
          <a:p>
            <a:pPr lvl="3">
              <a:lnSpc>
                <a:spcPct val="120000"/>
              </a:lnSpc>
            </a:pPr>
            <a:r>
              <a:rPr lang="en-IN" dirty="0" smtClean="0"/>
              <a:t>Depend on R-R peak intervals</a:t>
            </a:r>
          </a:p>
          <a:p>
            <a:pPr marL="1828800" lvl="4" indent="0">
              <a:lnSpc>
                <a:spcPct val="120000"/>
              </a:lnSpc>
              <a:buNone/>
            </a:pPr>
            <a:endParaRPr lang="en-IN" dirty="0" smtClean="0"/>
          </a:p>
          <a:p>
            <a:pPr lvl="2">
              <a:lnSpc>
                <a:spcPct val="120000"/>
              </a:lnSpc>
            </a:pPr>
            <a:r>
              <a:rPr lang="en-IN" dirty="0" smtClean="0">
                <a:solidFill>
                  <a:schemeClr val="bg1"/>
                </a:solidFill>
              </a:rPr>
              <a:t>ARX </a:t>
            </a:r>
            <a:r>
              <a:rPr lang="en-IN" dirty="0" smtClean="0">
                <a:solidFill>
                  <a:schemeClr val="bg1"/>
                </a:solidFill>
              </a:rPr>
              <a:t>coefficients</a:t>
            </a:r>
            <a:endParaRPr lang="en-IN" dirty="0" smtClean="0">
              <a:solidFill>
                <a:schemeClr val="bg1"/>
              </a:solidFill>
            </a:endParaRPr>
          </a:p>
          <a:p>
            <a:pPr lvl="3">
              <a:lnSpc>
                <a:spcPct val="120000"/>
              </a:lnSpc>
            </a:pPr>
            <a:r>
              <a:rPr lang="en-IN" dirty="0" smtClean="0"/>
              <a:t>Obtained coefficients of different orders</a:t>
            </a:r>
            <a:endParaRPr lang="en-IN" dirty="0"/>
          </a:p>
          <a:p>
            <a:pPr lvl="2">
              <a:lnSpc>
                <a:spcPct val="120000"/>
              </a:lnSpc>
            </a:pPr>
            <a:endParaRPr lang="en-IN" dirty="0" smtClean="0"/>
          </a:p>
        </p:txBody>
      </p:sp>
      <p:sp>
        <p:nvSpPr>
          <p:cNvPr id="4" name="Slide Number Placeholder 3"/>
          <p:cNvSpPr>
            <a:spLocks noGrp="1"/>
          </p:cNvSpPr>
          <p:nvPr>
            <p:ph type="sldNum" sz="quarter" idx="2"/>
          </p:nvPr>
        </p:nvSpPr>
        <p:spPr/>
        <p:txBody>
          <a:bodyPr/>
          <a:lstStyle/>
          <a:p>
            <a:fld id="{86CB4B4D-7CA3-9044-876B-883B54F8677D}" type="slidenum">
              <a:rPr lang="en-IN" smtClean="0"/>
              <a:t>19</a:t>
            </a:fld>
            <a:endParaRPr lang="en-IN"/>
          </a:p>
        </p:txBody>
      </p:sp>
    </p:spTree>
    <p:extLst>
      <p:ext uri="{BB962C8B-B14F-4D97-AF65-F5344CB8AC3E}">
        <p14:creationId xmlns:p14="http://schemas.microsoft.com/office/powerpoint/2010/main" val="2967077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Objective</a:t>
            </a:r>
            <a:endParaRPr lang="en-IN" b="1" dirty="0">
              <a:solidFill>
                <a:srgbClr val="FF0000"/>
              </a:solidFill>
            </a:endParaRPr>
          </a:p>
        </p:txBody>
      </p:sp>
      <p:sp>
        <p:nvSpPr>
          <p:cNvPr id="3" name="Text Placeholder 2"/>
          <p:cNvSpPr>
            <a:spLocks noGrp="1"/>
          </p:cNvSpPr>
          <p:nvPr>
            <p:ph type="body" idx="1"/>
          </p:nvPr>
        </p:nvSpPr>
        <p:spPr>
          <a:xfrm>
            <a:off x="1104293" y="1853249"/>
            <a:ext cx="8946541" cy="4195484"/>
          </a:xfrm>
        </p:spPr>
        <p:txBody>
          <a:bodyPr/>
          <a:lstStyle/>
          <a:p>
            <a:r>
              <a:rPr lang="en-US" sz="2400" dirty="0" smtClean="0"/>
              <a:t>To </a:t>
            </a:r>
            <a:r>
              <a:rPr lang="en-US" sz="2400" dirty="0"/>
              <a:t>develop a prototype to read ECG </a:t>
            </a:r>
            <a:r>
              <a:rPr lang="en-US" sz="2400" dirty="0" smtClean="0"/>
              <a:t>signals</a:t>
            </a:r>
          </a:p>
          <a:p>
            <a:endParaRPr lang="en-US" sz="2400" dirty="0" smtClean="0"/>
          </a:p>
          <a:p>
            <a:r>
              <a:rPr lang="en-US" sz="2400" dirty="0" smtClean="0"/>
              <a:t>Extract </a:t>
            </a:r>
            <a:r>
              <a:rPr lang="en-US" sz="2400" dirty="0"/>
              <a:t>features </a:t>
            </a:r>
            <a:r>
              <a:rPr lang="en-US" sz="2400" dirty="0" smtClean="0"/>
              <a:t>from ECG signal to </a:t>
            </a:r>
            <a:r>
              <a:rPr lang="en-US" sz="2400" dirty="0"/>
              <a:t>perform HRV </a:t>
            </a:r>
            <a:r>
              <a:rPr lang="en-US" sz="2400" dirty="0" smtClean="0"/>
              <a:t>analysis </a:t>
            </a:r>
          </a:p>
          <a:p>
            <a:endParaRPr lang="en-US" sz="2400" dirty="0" smtClean="0"/>
          </a:p>
          <a:p>
            <a:r>
              <a:rPr lang="en-US" sz="2400" dirty="0" smtClean="0"/>
              <a:t>Classify </a:t>
            </a:r>
            <a:r>
              <a:rPr lang="en-US" sz="2400" dirty="0"/>
              <a:t>the person under test as an alcoholic or </a:t>
            </a:r>
            <a:r>
              <a:rPr lang="en-US" sz="2400" dirty="0" smtClean="0"/>
              <a:t>otherwise, </a:t>
            </a:r>
            <a:r>
              <a:rPr lang="en-US" sz="2400" dirty="0"/>
              <a:t>in real time.</a:t>
            </a:r>
            <a:endParaRPr lang="en-IN" sz="2400" dirty="0"/>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2</a:t>
            </a:fld>
            <a:endParaRPr lang="en-IN"/>
          </a:p>
        </p:txBody>
      </p:sp>
    </p:spTree>
    <p:extLst>
      <p:ext uri="{BB962C8B-B14F-4D97-AF65-F5344CB8AC3E}">
        <p14:creationId xmlns:p14="http://schemas.microsoft.com/office/powerpoint/2010/main" val="52009301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09" y="263130"/>
            <a:ext cx="9404725" cy="1400531"/>
          </a:xfrm>
        </p:spPr>
        <p:txBody>
          <a:bodyPr/>
          <a:lstStyle/>
          <a:p>
            <a:r>
              <a:rPr lang="en-IN" b="1" dirty="0" smtClean="0"/>
              <a:t>Feature Set for a Sample</a:t>
            </a:r>
            <a:endParaRPr lang="en-IN" b="1" dirty="0"/>
          </a:p>
        </p:txBody>
      </p:sp>
      <p:sp>
        <p:nvSpPr>
          <p:cNvPr id="3" name="Text Placeholder 2"/>
          <p:cNvSpPr>
            <a:spLocks noGrp="1"/>
          </p:cNvSpPr>
          <p:nvPr>
            <p:ph type="body" idx="1"/>
          </p:nvPr>
        </p:nvSpPr>
        <p:spPr>
          <a:xfrm>
            <a:off x="141287" y="1417916"/>
            <a:ext cx="11956648" cy="4195484"/>
          </a:xfrm>
        </p:spPr>
        <p:txBody>
          <a:bodyPr>
            <a:normAutofit/>
          </a:bodyPr>
          <a:lstStyle/>
          <a:p>
            <a:r>
              <a:rPr lang="en-IN" sz="2400" dirty="0"/>
              <a:t>[ </a:t>
            </a:r>
            <a:r>
              <a:rPr lang="en-IN" sz="2400" dirty="0" err="1"/>
              <a:t>rr_mean</a:t>
            </a:r>
            <a:r>
              <a:rPr lang="en-IN" sz="2400" dirty="0"/>
              <a:t>,  </a:t>
            </a:r>
            <a:r>
              <a:rPr lang="en-IN" sz="2400" dirty="0" err="1"/>
              <a:t>rr_std</a:t>
            </a:r>
            <a:r>
              <a:rPr lang="en-IN" sz="2400" dirty="0"/>
              <a:t>,  </a:t>
            </a:r>
            <a:r>
              <a:rPr lang="en-IN" sz="2400" dirty="0" err="1"/>
              <a:t>HR_mean</a:t>
            </a:r>
            <a:r>
              <a:rPr lang="en-IN" sz="2400" dirty="0"/>
              <a:t>,  </a:t>
            </a:r>
            <a:r>
              <a:rPr lang="en-IN" sz="2400" dirty="0" err="1"/>
              <a:t>HR_std</a:t>
            </a:r>
            <a:r>
              <a:rPr lang="en-IN" sz="2400" dirty="0"/>
              <a:t>,  </a:t>
            </a:r>
            <a:r>
              <a:rPr lang="en-IN" sz="2400" dirty="0" err="1"/>
              <a:t>rr_rms</a:t>
            </a:r>
            <a:r>
              <a:rPr lang="en-IN" sz="2400" dirty="0"/>
              <a:t>,  rr_50,  nrr_50, sd1,  sd2, </a:t>
            </a:r>
            <a:r>
              <a:rPr lang="en-IN" sz="2400" dirty="0" err="1"/>
              <a:t>apen</a:t>
            </a:r>
            <a:r>
              <a:rPr lang="en-IN" sz="2400" dirty="0"/>
              <a:t>, </a:t>
            </a:r>
          </a:p>
          <a:p>
            <a:pPr marL="0" indent="0">
              <a:lnSpc>
                <a:spcPct val="150000"/>
              </a:lnSpc>
              <a:buNone/>
            </a:pPr>
            <a:r>
              <a:rPr lang="en-IN" sz="2400" dirty="0"/>
              <a:t>	</a:t>
            </a:r>
            <a:r>
              <a:rPr lang="en-IN" sz="2400" dirty="0" err="1"/>
              <a:t>pk_freq_vlf</a:t>
            </a:r>
            <a:r>
              <a:rPr lang="en-IN" sz="2400" dirty="0"/>
              <a:t>,  </a:t>
            </a:r>
            <a:r>
              <a:rPr lang="en-IN" sz="2400" dirty="0" err="1"/>
              <a:t>pk_freq_lf</a:t>
            </a:r>
            <a:r>
              <a:rPr lang="en-IN" sz="2400" dirty="0"/>
              <a:t>,  </a:t>
            </a:r>
            <a:r>
              <a:rPr lang="en-IN" sz="2400" dirty="0" err="1"/>
              <a:t>pk_freq_hf</a:t>
            </a:r>
            <a:r>
              <a:rPr lang="en-IN" sz="2400" dirty="0"/>
              <a:t>,  </a:t>
            </a:r>
            <a:r>
              <a:rPr lang="en-IN" sz="2400" dirty="0" err="1"/>
              <a:t>ab_pow_vlf</a:t>
            </a:r>
            <a:r>
              <a:rPr lang="en-IN" sz="2400" dirty="0"/>
              <a:t>,  </a:t>
            </a:r>
            <a:r>
              <a:rPr lang="en-IN" sz="2400" dirty="0" err="1"/>
              <a:t>ab_pow_lf</a:t>
            </a:r>
            <a:r>
              <a:rPr lang="en-IN" sz="2400" dirty="0"/>
              <a:t>,  </a:t>
            </a:r>
            <a:r>
              <a:rPr lang="en-IN" sz="2400" dirty="0" err="1"/>
              <a:t>ab_pow_hf</a:t>
            </a:r>
            <a:r>
              <a:rPr lang="en-IN" sz="2400" dirty="0"/>
              <a:t>,  	</a:t>
            </a:r>
            <a:r>
              <a:rPr lang="en-IN" sz="2400" dirty="0" err="1"/>
              <a:t>pw_ttl</a:t>
            </a:r>
            <a:r>
              <a:rPr lang="en-IN" sz="2400" dirty="0"/>
              <a:t>,  </a:t>
            </a:r>
            <a:r>
              <a:rPr lang="en-IN" sz="2400" dirty="0" err="1"/>
              <a:t>rp_vlf</a:t>
            </a:r>
            <a:r>
              <a:rPr lang="en-IN" sz="2400" dirty="0"/>
              <a:t>,  </a:t>
            </a:r>
            <a:r>
              <a:rPr lang="en-IN" sz="2400" dirty="0" err="1"/>
              <a:t>rp_lf</a:t>
            </a:r>
            <a:r>
              <a:rPr lang="en-IN" sz="2400" dirty="0"/>
              <a:t>,  </a:t>
            </a:r>
            <a:r>
              <a:rPr lang="en-IN" sz="2400" dirty="0" err="1"/>
              <a:t>rp_hf</a:t>
            </a:r>
            <a:r>
              <a:rPr lang="en-IN" sz="2400" dirty="0"/>
              <a:t>,  </a:t>
            </a:r>
            <a:r>
              <a:rPr lang="en-IN" sz="2400" dirty="0" err="1"/>
              <a:t>norm_lf</a:t>
            </a:r>
            <a:r>
              <a:rPr lang="en-IN" sz="2400" dirty="0"/>
              <a:t>,  </a:t>
            </a:r>
            <a:r>
              <a:rPr lang="en-IN" sz="2400" dirty="0" err="1"/>
              <a:t>norm_hf</a:t>
            </a:r>
            <a:r>
              <a:rPr lang="en-IN" sz="2400" dirty="0"/>
              <a:t>,  </a:t>
            </a:r>
            <a:r>
              <a:rPr lang="en-IN" sz="2400" dirty="0" smtClean="0"/>
              <a:t>ratio, [</a:t>
            </a:r>
            <a:r>
              <a:rPr lang="en-IN" sz="2400" dirty="0" err="1" smtClean="0"/>
              <a:t>ARX_coeffs</a:t>
            </a:r>
            <a:r>
              <a:rPr lang="en-IN" sz="2400" dirty="0" smtClean="0"/>
              <a:t>] ]</a:t>
            </a:r>
            <a:endParaRPr lang="en-IN" sz="2400" dirty="0"/>
          </a:p>
          <a:p>
            <a:endParaRPr lang="en-IN" sz="2400" dirty="0" smtClean="0"/>
          </a:p>
        </p:txBody>
      </p:sp>
      <p:sp>
        <p:nvSpPr>
          <p:cNvPr id="4" name="Slide Number Placeholder 3"/>
          <p:cNvSpPr>
            <a:spLocks noGrp="1"/>
          </p:cNvSpPr>
          <p:nvPr>
            <p:ph type="sldNum" sz="quarter" idx="2"/>
          </p:nvPr>
        </p:nvSpPr>
        <p:spPr/>
        <p:txBody>
          <a:bodyPr/>
          <a:lstStyle/>
          <a:p>
            <a:fld id="{86CB4B4D-7CA3-9044-876B-883B54F8677D}" type="slidenum">
              <a:rPr lang="en-IN" smtClean="0"/>
              <a:t>20</a:t>
            </a:fld>
            <a:endParaRPr lang="en-IN"/>
          </a:p>
        </p:txBody>
      </p:sp>
      <p:pic>
        <p:nvPicPr>
          <p:cNvPr id="5" name="Picture 4"/>
          <p:cNvPicPr>
            <a:picLocks noChangeAspect="1"/>
          </p:cNvPicPr>
          <p:nvPr/>
        </p:nvPicPr>
        <p:blipFill>
          <a:blip r:embed="rId2"/>
          <a:stretch>
            <a:fillRect/>
          </a:stretch>
        </p:blipFill>
        <p:spPr>
          <a:xfrm>
            <a:off x="277809" y="3515658"/>
            <a:ext cx="11709860" cy="2986742"/>
          </a:xfrm>
          <a:prstGeom prst="rect">
            <a:avLst/>
          </a:prstGeom>
        </p:spPr>
      </p:pic>
    </p:spTree>
    <p:extLst>
      <p:ext uri="{BB962C8B-B14F-4D97-AF65-F5344CB8AC3E}">
        <p14:creationId xmlns:p14="http://schemas.microsoft.com/office/powerpoint/2010/main" val="18766593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195" y="266218"/>
            <a:ext cx="9404725" cy="1400531"/>
          </a:xfrm>
        </p:spPr>
        <p:txBody>
          <a:bodyPr/>
          <a:lstStyle/>
          <a:p>
            <a:r>
              <a:rPr lang="en-IN" b="1" dirty="0" err="1" smtClean="0"/>
              <a:t>Visualisable</a:t>
            </a:r>
            <a:r>
              <a:rPr lang="en-IN" b="1" dirty="0" smtClean="0"/>
              <a:t> Features</a:t>
            </a:r>
            <a:endParaRPr lang="en-IN" b="1" dirty="0"/>
          </a:p>
        </p:txBody>
      </p:sp>
      <p:sp>
        <p:nvSpPr>
          <p:cNvPr id="4" name="Slide Number Placeholder 3"/>
          <p:cNvSpPr>
            <a:spLocks noGrp="1"/>
          </p:cNvSpPr>
          <p:nvPr>
            <p:ph type="sldNum" sz="quarter" idx="2"/>
          </p:nvPr>
        </p:nvSpPr>
        <p:spPr/>
        <p:txBody>
          <a:bodyPr/>
          <a:lstStyle/>
          <a:p>
            <a:fld id="{86CB4B4D-7CA3-9044-876B-883B54F8677D}" type="slidenum">
              <a:rPr lang="en-IN" smtClean="0"/>
              <a:t>21</a:t>
            </a:fld>
            <a:endParaRPr lang="en-IN"/>
          </a:p>
        </p:txBody>
      </p:sp>
      <p:pic>
        <p:nvPicPr>
          <p:cNvPr id="10" name="Content Placeholder 3"/>
          <p:cNvPicPr>
            <a:picLocks noChangeAspect="1"/>
          </p:cNvPicPr>
          <p:nvPr/>
        </p:nvPicPr>
        <p:blipFill>
          <a:blip r:embed="rId2"/>
          <a:stretch>
            <a:fillRect/>
          </a:stretch>
        </p:blipFill>
        <p:spPr>
          <a:xfrm>
            <a:off x="5613722" y="1517386"/>
            <a:ext cx="13502066" cy="4161167"/>
          </a:xfrm>
          <a:prstGeom prst="rect">
            <a:avLst/>
          </a:prstGeom>
        </p:spPr>
      </p:pic>
      <p:pic>
        <p:nvPicPr>
          <p:cNvPr id="11" name="Picture 10"/>
          <p:cNvPicPr>
            <a:picLocks noChangeAspect="1"/>
          </p:cNvPicPr>
          <p:nvPr/>
        </p:nvPicPr>
        <p:blipFill>
          <a:blip r:embed="rId3"/>
          <a:stretch>
            <a:fillRect/>
          </a:stretch>
        </p:blipFill>
        <p:spPr>
          <a:xfrm>
            <a:off x="0" y="1400531"/>
            <a:ext cx="5613722" cy="4394877"/>
          </a:xfrm>
          <a:prstGeom prst="rect">
            <a:avLst/>
          </a:prstGeom>
        </p:spPr>
      </p:pic>
      <p:sp>
        <p:nvSpPr>
          <p:cNvPr id="6" name="Text Placeholder 2"/>
          <p:cNvSpPr>
            <a:spLocks noGrp="1"/>
          </p:cNvSpPr>
          <p:nvPr>
            <p:ph type="body" idx="1"/>
          </p:nvPr>
        </p:nvSpPr>
        <p:spPr>
          <a:xfrm>
            <a:off x="252317" y="5940073"/>
            <a:ext cx="5109087" cy="899289"/>
          </a:xfrm>
        </p:spPr>
        <p:txBody>
          <a:bodyPr>
            <a:normAutofit/>
          </a:bodyPr>
          <a:lstStyle/>
          <a:p>
            <a:r>
              <a:rPr lang="en-IN" dirty="0" smtClean="0"/>
              <a:t>Poincare Plot – relates i-</a:t>
            </a:r>
            <a:r>
              <a:rPr lang="en-IN" dirty="0" err="1" smtClean="0"/>
              <a:t>th</a:t>
            </a:r>
            <a:r>
              <a:rPr lang="en-IN" dirty="0" smtClean="0"/>
              <a:t> RR interval with next RR interval</a:t>
            </a:r>
            <a:endParaRPr lang="en-IN" dirty="0"/>
          </a:p>
        </p:txBody>
      </p:sp>
      <p:sp>
        <p:nvSpPr>
          <p:cNvPr id="7" name="Text Placeholder 2"/>
          <p:cNvSpPr txBox="1">
            <a:spLocks/>
          </p:cNvSpPr>
          <p:nvPr/>
        </p:nvSpPr>
        <p:spPr>
          <a:xfrm>
            <a:off x="6752713" y="5958710"/>
            <a:ext cx="5109087" cy="8992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hangingPunct="1"/>
            <a:r>
              <a:rPr lang="en-IN" dirty="0" smtClean="0"/>
              <a:t>PSD of Wavelet Decomposed Signal</a:t>
            </a:r>
            <a:endParaRPr lang="en-IN" dirty="0"/>
          </a:p>
        </p:txBody>
      </p:sp>
    </p:spTree>
    <p:extLst>
      <p:ext uri="{BB962C8B-B14F-4D97-AF65-F5344CB8AC3E}">
        <p14:creationId xmlns:p14="http://schemas.microsoft.com/office/powerpoint/2010/main" val="228448807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357078" y="540156"/>
            <a:ext cx="9404725" cy="1400531"/>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8" tIns="45718" rIns="45718" bIns="45718" anchor="t">
            <a:normAutofit/>
          </a:bodyPr>
          <a:lst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IN" sz="4000" b="1" i="0" u="none" strike="noStrike" kern="0" cap="none" spc="0" normalizeH="0" baseline="0" noProof="0" dirty="0" smtClean="0">
                <a:ln>
                  <a:noFill/>
                </a:ln>
                <a:solidFill>
                  <a:srgbClr val="EBEBEB"/>
                </a:solidFill>
                <a:effectLst/>
                <a:uLnTx/>
                <a:uFillTx/>
                <a:latin typeface="Century Gothic"/>
                <a:sym typeface="Century Gothic"/>
              </a:rPr>
              <a:t>Feature Extraction – ARX </a:t>
            </a:r>
            <a:endParaRPr kumimoji="0" lang="en-IN" sz="4000" b="1" i="0" u="none" strike="noStrike" kern="0" cap="none" spc="0" normalizeH="0" baseline="0" noProof="0" dirty="0">
              <a:ln>
                <a:noFill/>
              </a:ln>
              <a:solidFill>
                <a:srgbClr val="EBEBEB"/>
              </a:solidFill>
              <a:effectLst/>
              <a:uLnTx/>
              <a:uFillTx/>
              <a:latin typeface="Century Gothic"/>
              <a:sym typeface="Century Gothic"/>
            </a:endParaRPr>
          </a:p>
        </p:txBody>
      </p:sp>
      <p:sp>
        <p:nvSpPr>
          <p:cNvPr id="5" name="Text Placeholder 2"/>
          <p:cNvSpPr>
            <a:spLocks noGrp="1"/>
          </p:cNvSpPr>
          <p:nvPr/>
        </p:nvSpPr>
        <p:spPr>
          <a:xfrm>
            <a:off x="368227" y="1438507"/>
            <a:ext cx="8946541" cy="455164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8" tIns="45718" rIns="45718" bIns="45718" anchor="t">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marL="342900" marR="0" lvl="0" indent="-3429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r>
              <a:rPr kumimoji="0" lang="en-IN" sz="2000" b="1" i="0" u="none" strike="noStrike" kern="0" cap="none" spc="0" normalizeH="0" baseline="0" noProof="0" dirty="0" smtClean="0">
                <a:ln>
                  <a:noFill/>
                </a:ln>
                <a:solidFill>
                  <a:srgbClr val="FFFFFF"/>
                </a:solidFill>
                <a:effectLst/>
                <a:uLnTx/>
                <a:uFillTx/>
                <a:latin typeface="Century Gothic"/>
                <a:sym typeface="Century Gothic"/>
              </a:rPr>
              <a:t>APOORV</a:t>
            </a:r>
          </a:p>
          <a:p>
            <a:pPr marL="342900" marR="0" lvl="0" indent="-3429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endParaRPr kumimoji="0" lang="en-IN" sz="2000" b="1" i="0" u="none" strike="noStrike" kern="0" cap="none" spc="0" normalizeH="0" baseline="0" noProof="0" dirty="0" smtClean="0">
              <a:ln>
                <a:noFill/>
              </a:ln>
              <a:solidFill>
                <a:srgbClr val="FFFFFF"/>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r>
              <a:rPr kumimoji="0" lang="en-IN" sz="2000" b="0" i="0" u="none" strike="noStrike" kern="0" cap="none" spc="0" normalizeH="0" baseline="0" noProof="0" dirty="0" smtClean="0">
                <a:ln>
                  <a:noFill/>
                </a:ln>
                <a:solidFill>
                  <a:srgbClr val="FFFFFF"/>
                </a:solidFill>
                <a:effectLst/>
                <a:uLnTx/>
                <a:uFillTx/>
                <a:latin typeface="Times New Roman"/>
                <a:sym typeface="Century Gothic"/>
              </a:rPr>
              <a:t>AR Model Structure:</a:t>
            </a:r>
            <a:r>
              <a:rPr kumimoji="0" lang="en-IN" sz="1800" b="0" i="0" u="none" strike="noStrike" kern="0" cap="none" spc="0" normalizeH="0" baseline="0" noProof="0" dirty="0" smtClean="0">
                <a:ln>
                  <a:noFill/>
                </a:ln>
                <a:solidFill>
                  <a:srgbClr val="FFFFFF"/>
                </a:solidFill>
                <a:effectLst/>
                <a:uLnTx/>
                <a:uFillTx/>
                <a:latin typeface="Century Gothic"/>
                <a:sym typeface="Century Gothic"/>
              </a:rPr>
              <a:t> </a:t>
            </a: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endParaRPr kumimoji="0" lang="en-IN" sz="1800" b="0" i="0" u="none" strike="noStrike" kern="0" cap="none" spc="0" normalizeH="0" baseline="0" noProof="0" dirty="0" smtClean="0">
              <a:ln>
                <a:noFill/>
              </a:ln>
              <a:solidFill>
                <a:srgbClr val="000000"/>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r>
              <a:rPr kumimoji="0" lang="en-IN" sz="2000" b="0" i="0" u="none" strike="noStrike" kern="0" cap="none" spc="0" normalizeH="0" baseline="0" noProof="0" dirty="0" smtClean="0">
                <a:ln>
                  <a:noFill/>
                </a:ln>
                <a:solidFill>
                  <a:srgbClr val="FFFFFF"/>
                </a:solidFill>
                <a:effectLst/>
                <a:uLnTx/>
                <a:uFillTx/>
                <a:latin typeface="Times New Roman"/>
                <a:sym typeface="Century Gothic"/>
              </a:rPr>
              <a:t>ARX Model Structure</a:t>
            </a:r>
            <a:r>
              <a:rPr kumimoji="0" lang="en-IN" sz="1800" b="0" i="0" u="none" strike="noStrike" kern="0" cap="none" spc="0" normalizeH="0" baseline="0" noProof="0" dirty="0" smtClean="0">
                <a:ln>
                  <a:noFill/>
                </a:ln>
                <a:solidFill>
                  <a:srgbClr val="FFFFFF"/>
                </a:solidFill>
                <a:effectLst/>
                <a:uLnTx/>
                <a:uFillTx/>
                <a:latin typeface="Century Gothic"/>
                <a:sym typeface="Century Gothic"/>
              </a:rPr>
              <a:t>:</a:t>
            </a: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r>
              <a:rPr kumimoji="0" lang="en-IN" sz="1800" b="0" i="0" u="none" strike="noStrike" kern="0" cap="none" spc="0" normalizeH="0" baseline="0" noProof="0" dirty="0" smtClean="0">
                <a:ln>
                  <a:noFill/>
                </a:ln>
                <a:solidFill>
                  <a:srgbClr val="000000"/>
                </a:solidFill>
                <a:effectLst/>
                <a:uLnTx/>
                <a:uFillTx/>
                <a:latin typeface="Century Gothic"/>
                <a:sym typeface="Century Gothic"/>
              </a:rPr>
              <a:t/>
            </a:r>
            <a:br>
              <a:rPr kumimoji="0" lang="en-IN" sz="1800" b="0" i="0" u="none" strike="noStrike" kern="0" cap="none" spc="0" normalizeH="0" baseline="0" noProof="0" dirty="0" smtClean="0">
                <a:ln>
                  <a:noFill/>
                </a:ln>
                <a:solidFill>
                  <a:srgbClr val="000000"/>
                </a:solidFill>
                <a:effectLst/>
                <a:uLnTx/>
                <a:uFillTx/>
                <a:latin typeface="Century Gothic"/>
                <a:sym typeface="Century Gothic"/>
              </a:rPr>
            </a:br>
            <a:endParaRPr kumimoji="0" lang="en-IN" sz="1800" b="0" i="0" u="none" strike="noStrike" kern="0" cap="none" spc="0" normalizeH="0" baseline="0" noProof="0" dirty="0" smtClean="0">
              <a:ln>
                <a:noFill/>
              </a:ln>
              <a:solidFill>
                <a:srgbClr val="000000"/>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774700" marR="0" lvl="1" indent="-317500" algn="l" defTabSz="457200" rtl="0" eaLnBrk="1" fontAlgn="auto" latinLnBrk="0" hangingPunct="0">
              <a:lnSpc>
                <a:spcPct val="90000"/>
              </a:lnSpc>
              <a:spcBef>
                <a:spcPts val="1000"/>
              </a:spcBef>
              <a:spcAft>
                <a:spcPts val="0"/>
              </a:spcAft>
              <a:buClr>
                <a:srgbClr val="8AD0D6"/>
              </a:buClr>
              <a:buSzPct val="80000"/>
              <a:buFont typeface="Wingdings 3"/>
              <a:buChar char=""/>
              <a:tabLst/>
              <a:defRPr/>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742950" marR="0" lvl="1" indent="-285750" algn="l" defTabSz="457200" rtl="0" eaLnBrk="1" fontAlgn="auto" latinLnBrk="0" hangingPunct="0">
              <a:lnSpc>
                <a:spcPct val="90000"/>
              </a:lnSpc>
              <a:spcBef>
                <a:spcPts val="1000"/>
              </a:spcBef>
              <a:spcAft>
                <a:spcPts val="0"/>
              </a:spcAft>
              <a:buClr>
                <a:srgbClr val="8AD0D6"/>
              </a:buClr>
              <a:buSzPct val="80000"/>
              <a:buFont typeface="Wingdings 3"/>
              <a:buChar char=""/>
              <a:tabLst/>
              <a:defRPr sz="1800"/>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742950" marR="0" lvl="1" indent="-285750" algn="l" defTabSz="457200" rtl="0" eaLnBrk="1" fontAlgn="auto" latinLnBrk="0" hangingPunct="0">
              <a:lnSpc>
                <a:spcPct val="90000"/>
              </a:lnSpc>
              <a:spcBef>
                <a:spcPts val="1000"/>
              </a:spcBef>
              <a:spcAft>
                <a:spcPts val="0"/>
              </a:spcAft>
              <a:buClr>
                <a:srgbClr val="8AD0D6"/>
              </a:buClr>
              <a:buSzPct val="80000"/>
              <a:buFont typeface="Wingdings 3"/>
              <a:buChar char=""/>
              <a:tabLst/>
              <a:defRPr sz="1800"/>
            </a:pPr>
            <a:endParaRPr kumimoji="0" lang="en-IN" sz="1800" b="0" i="0" u="none" strike="noStrike" kern="0" cap="none" spc="0" normalizeH="0" baseline="0" noProof="0" dirty="0" smtClean="0">
              <a:ln>
                <a:noFill/>
              </a:ln>
              <a:solidFill>
                <a:srgbClr val="FFFFFF"/>
              </a:solidFill>
              <a:effectLst/>
              <a:uLnTx/>
              <a:uFillTx/>
              <a:latin typeface="Century Gothic"/>
              <a:sym typeface="Century Gothic"/>
            </a:endParaRPr>
          </a:p>
          <a:p>
            <a:pPr marL="342900" marR="0" lvl="0" indent="-342900" algn="l" defTabSz="457200" rtl="0" eaLnBrk="1" fontAlgn="auto" latinLnBrk="0" hangingPunct="0">
              <a:lnSpc>
                <a:spcPct val="100000"/>
              </a:lnSpc>
              <a:spcBef>
                <a:spcPts val="1000"/>
              </a:spcBef>
              <a:spcAft>
                <a:spcPts val="0"/>
              </a:spcAft>
              <a:buClr>
                <a:srgbClr val="8AD0D6"/>
              </a:buClr>
              <a:buSzPct val="80000"/>
              <a:buFont typeface="Wingdings 3"/>
              <a:buChar char=""/>
              <a:tabLst/>
              <a:defRPr/>
            </a:pPr>
            <a:endParaRPr kumimoji="0" lang="en-IN" sz="2000" b="0" i="0" u="none" strike="noStrike" kern="0" cap="none" spc="0" normalizeH="0" baseline="0" noProof="0" dirty="0">
              <a:ln>
                <a:noFill/>
              </a:ln>
              <a:solidFill>
                <a:srgbClr val="FFFFFF"/>
              </a:solidFill>
              <a:effectLst/>
              <a:uLnTx/>
              <a:uFillTx/>
              <a:latin typeface="Century Gothic"/>
              <a:sym typeface="Century Gothic"/>
            </a:endParaRPr>
          </a:p>
        </p:txBody>
      </p:sp>
      <p:pic>
        <p:nvPicPr>
          <p:cNvPr id="6" name="Picture 5" descr="1.png"/>
          <p:cNvPicPr>
            <a:picLocks noChangeAspect="1"/>
          </p:cNvPicPr>
          <p:nvPr/>
        </p:nvPicPr>
        <p:blipFill>
          <a:blip r:embed="rId2"/>
          <a:stretch>
            <a:fillRect/>
          </a:stretch>
        </p:blipFill>
        <p:spPr>
          <a:xfrm>
            <a:off x="2246634" y="4073535"/>
            <a:ext cx="4161168" cy="605894"/>
          </a:xfrm>
          <a:prstGeom prst="rect">
            <a:avLst/>
          </a:prstGeom>
        </p:spPr>
      </p:pic>
      <p:pic>
        <p:nvPicPr>
          <p:cNvPr id="7" name="Picture 6" descr="2.png"/>
          <p:cNvPicPr>
            <a:picLocks noChangeAspect="1"/>
          </p:cNvPicPr>
          <p:nvPr/>
        </p:nvPicPr>
        <p:blipFill>
          <a:blip r:embed="rId3"/>
          <a:stretch>
            <a:fillRect/>
          </a:stretch>
        </p:blipFill>
        <p:spPr>
          <a:xfrm>
            <a:off x="2246634" y="4912111"/>
            <a:ext cx="4201490" cy="550331"/>
          </a:xfrm>
          <a:prstGeom prst="rect">
            <a:avLst/>
          </a:prstGeom>
        </p:spPr>
      </p:pic>
      <p:pic>
        <p:nvPicPr>
          <p:cNvPr id="8" name="Picture 7" descr="4.png"/>
          <p:cNvPicPr>
            <a:picLocks noChangeAspect="1"/>
          </p:cNvPicPr>
          <p:nvPr/>
        </p:nvPicPr>
        <p:blipFill>
          <a:blip r:embed="rId4"/>
          <a:stretch>
            <a:fillRect/>
          </a:stretch>
        </p:blipFill>
        <p:spPr>
          <a:xfrm>
            <a:off x="2246634" y="2752695"/>
            <a:ext cx="2357472" cy="458894"/>
          </a:xfrm>
          <a:prstGeom prst="rect">
            <a:avLst/>
          </a:prstGeom>
        </p:spPr>
      </p:pic>
      <p:pic>
        <p:nvPicPr>
          <p:cNvPr id="9" name="Picture 8" descr="5.png"/>
          <p:cNvPicPr>
            <a:picLocks noChangeAspect="1"/>
          </p:cNvPicPr>
          <p:nvPr/>
        </p:nvPicPr>
        <p:blipFill>
          <a:blip r:embed="rId5"/>
          <a:stretch>
            <a:fillRect/>
          </a:stretch>
        </p:blipFill>
        <p:spPr>
          <a:xfrm>
            <a:off x="6010587" y="2662794"/>
            <a:ext cx="3403198" cy="6386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5159" y="3967014"/>
            <a:ext cx="2943695" cy="2317377"/>
          </a:xfrm>
          <a:prstGeom prst="rect">
            <a:avLst/>
          </a:prstGeom>
        </p:spPr>
      </p:pic>
      <p:sp>
        <p:nvSpPr>
          <p:cNvPr id="2" name="Slide Number Placeholder 1"/>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22</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27846326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646109" y="225597"/>
            <a:ext cx="9404725" cy="1400531"/>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8" tIns="45718" rIns="45718" bIns="45718" anchor="t">
            <a:normAutofit/>
          </a:bodyPr>
          <a:lst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Century Gothic"/>
                <a:ea typeface="Century Gothic"/>
                <a:cs typeface="Century Gothic"/>
                <a:sym typeface="Century Gothic"/>
              </a:defRPr>
            </a:lvl9pPr>
          </a:lstStyle>
          <a:p>
            <a:pPr lvl="0">
              <a:defRPr/>
            </a:pPr>
            <a:r>
              <a:rPr lang="en-IN" sz="4000" b="1" dirty="0"/>
              <a:t>Feature Extraction – ARX </a:t>
            </a:r>
            <a:endParaRPr lang="en-IN" sz="4000" b="1" dirty="0"/>
          </a:p>
        </p:txBody>
      </p:sp>
      <p:sp>
        <p:nvSpPr>
          <p:cNvPr id="5" name="Text Placeholder 2"/>
          <p:cNvSpPr>
            <a:spLocks noGrp="1"/>
          </p:cNvSpPr>
          <p:nvPr/>
        </p:nvSpPr>
        <p:spPr>
          <a:xfrm>
            <a:off x="842229" y="1157638"/>
            <a:ext cx="9208605" cy="4885944"/>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45718" tIns="45718" rIns="45718" bIns="45718" anchor="t">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marL="342900" marR="0" lvl="0" indent="-342900" algn="l" defTabSz="457200" rtl="0" eaLnBrk="1" fontAlgn="auto" latinLnBrk="0" hangingPunct="0">
              <a:lnSpc>
                <a:spcPct val="100000"/>
              </a:lnSpc>
              <a:spcBef>
                <a:spcPts val="1000"/>
              </a:spcBef>
              <a:spcAft>
                <a:spcPts val="0"/>
              </a:spcAft>
              <a:buClr>
                <a:srgbClr val="8AD0D6"/>
              </a:buClr>
              <a:buSzPct val="80000"/>
              <a:buFont typeface="Wingdings 3"/>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System Identification toolbox</a:t>
            </a:r>
            <a:r>
              <a:rPr kumimoji="0" lang="en-US" sz="2000" b="0" i="0" u="none" strike="noStrike" kern="0" cap="none" spc="0" normalizeH="0" baseline="0" noProof="0" dirty="0">
                <a:ln>
                  <a:noFill/>
                </a:ln>
                <a:solidFill>
                  <a:srgbClr val="000000"/>
                </a:solidFill>
                <a:effectLst/>
                <a:uLnTx/>
                <a:uFillTx/>
                <a:latin typeface="Century Gothic"/>
                <a:sym typeface="Century Gothic"/>
              </a:rPr>
              <a:t/>
            </a:r>
            <a:br>
              <a:rPr kumimoji="0" lang="en-US" sz="2000" b="0" i="0" u="none" strike="noStrike" kern="0" cap="none" spc="0" normalizeH="0" baseline="0" noProof="0" dirty="0">
                <a:ln>
                  <a:noFill/>
                </a:ln>
                <a:solidFill>
                  <a:srgbClr val="000000"/>
                </a:solidFill>
                <a:effectLst/>
                <a:uLnTx/>
                <a:uFillTx/>
                <a:latin typeface="Century Gothic"/>
                <a:sym typeface="Century Gothic"/>
              </a:rPr>
            </a:br>
            <a:endParaRPr kumimoji="0" lang="en-US" sz="2000" b="0" i="0" u="none" strike="noStrike" kern="0" cap="none" spc="0" normalizeH="0" baseline="0" noProof="0" dirty="0">
              <a:ln>
                <a:noFill/>
              </a:ln>
              <a:solidFill>
                <a:srgbClr val="000000"/>
              </a:solidFill>
              <a:effectLst/>
              <a:uLnTx/>
              <a:uFillTx/>
              <a:latin typeface="Century Gothic"/>
              <a:sym typeface="Century Gothic"/>
            </a:endParaRPr>
          </a:p>
        </p:txBody>
      </p:sp>
      <p:pic>
        <p:nvPicPr>
          <p:cNvPr id="6" name="Picture 5" descr="Screenshot (107).png"/>
          <p:cNvPicPr>
            <a:picLocks noChangeAspect="1"/>
          </p:cNvPicPr>
          <p:nvPr/>
        </p:nvPicPr>
        <p:blipFill rotWithShape="1">
          <a:blip r:embed="rId2"/>
          <a:srcRect b="6573"/>
          <a:stretch/>
        </p:blipFill>
        <p:spPr>
          <a:xfrm>
            <a:off x="0" y="1694992"/>
            <a:ext cx="6673971" cy="3502636"/>
          </a:xfrm>
          <a:prstGeom prst="rect">
            <a:avLst/>
          </a:prstGeom>
        </p:spPr>
      </p:pic>
      <p:pic>
        <p:nvPicPr>
          <p:cNvPr id="7" name="Picture 6" descr="Screenshot (108).png"/>
          <p:cNvPicPr>
            <a:picLocks noChangeAspect="1"/>
          </p:cNvPicPr>
          <p:nvPr/>
        </p:nvPicPr>
        <p:blipFill rotWithShape="1">
          <a:blip r:embed="rId3"/>
          <a:srcRect b="6430"/>
          <a:stretch/>
        </p:blipFill>
        <p:spPr>
          <a:xfrm>
            <a:off x="5218957" y="2958129"/>
            <a:ext cx="6973043" cy="3674274"/>
          </a:xfrm>
          <a:prstGeom prst="rect">
            <a:avLst/>
          </a:prstGeom>
        </p:spPr>
      </p:pic>
      <p:sp>
        <p:nvSpPr>
          <p:cNvPr id="2" name="Slide Number Placeholder 1"/>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23</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10226686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79203" y="318906"/>
            <a:ext cx="9404725" cy="1400531"/>
          </a:xfrm>
        </p:spPr>
        <p:txBody>
          <a:bodyPr>
            <a:normAutofit/>
          </a:bodyPr>
          <a:lstStyle/>
          <a:p>
            <a:pPr lvl="0" hangingPunct="0">
              <a:defRPr/>
            </a:pPr>
            <a:r>
              <a:rPr lang="en-IN" sz="4000" b="1" dirty="0"/>
              <a:t>Feature Extraction – ARX </a:t>
            </a:r>
            <a:endParaRPr lang="en-IN" sz="4000" b="1" dirty="0"/>
          </a:p>
        </p:txBody>
      </p:sp>
      <p:sp>
        <p:nvSpPr>
          <p:cNvPr id="2" name="Slide Number Placeholder 1"/>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24</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485" b="6124"/>
          <a:stretch/>
        </p:blipFill>
        <p:spPr>
          <a:xfrm>
            <a:off x="2062707" y="1063416"/>
            <a:ext cx="7988127" cy="5583162"/>
          </a:xfrm>
          <a:prstGeom prst="rect">
            <a:avLst/>
          </a:prstGeom>
        </p:spPr>
      </p:pic>
    </p:spTree>
    <p:extLst>
      <p:ext uri="{BB962C8B-B14F-4D97-AF65-F5344CB8AC3E}">
        <p14:creationId xmlns:p14="http://schemas.microsoft.com/office/powerpoint/2010/main" val="257021449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31" y="291782"/>
            <a:ext cx="9404725" cy="1400531"/>
          </a:xfrm>
        </p:spPr>
        <p:txBody>
          <a:bodyPr/>
          <a:lstStyle/>
          <a:p>
            <a:r>
              <a:rPr lang="en-IN" b="1" dirty="0" smtClean="0"/>
              <a:t>Classifiers – SVM</a:t>
            </a:r>
            <a:endParaRPr lang="en-IN" b="1" dirty="0"/>
          </a:p>
        </p:txBody>
      </p:sp>
      <p:sp>
        <p:nvSpPr>
          <p:cNvPr id="3" name="Text Placeholder 2"/>
          <p:cNvSpPr>
            <a:spLocks noGrp="1"/>
          </p:cNvSpPr>
          <p:nvPr>
            <p:ph type="body" idx="1"/>
          </p:nvPr>
        </p:nvSpPr>
        <p:spPr>
          <a:xfrm>
            <a:off x="738562" y="1214593"/>
            <a:ext cx="8539254" cy="5451676"/>
          </a:xfrm>
        </p:spPr>
        <p:txBody>
          <a:bodyPr>
            <a:normAutofit/>
          </a:bodyPr>
          <a:lstStyle/>
          <a:p>
            <a:r>
              <a:rPr lang="en-IN" dirty="0" smtClean="0"/>
              <a:t>Decision boundary/primary hyperplane idea to separate </a:t>
            </a:r>
            <a:endParaRPr lang="en-IN" dirty="0" smtClean="0"/>
          </a:p>
          <a:p>
            <a:pPr marL="0" indent="0">
              <a:buNone/>
            </a:pPr>
            <a:r>
              <a:rPr lang="en-IN" dirty="0"/>
              <a:t>	</a:t>
            </a:r>
            <a:r>
              <a:rPr lang="en-IN" dirty="0" smtClean="0"/>
              <a:t>different </a:t>
            </a:r>
            <a:r>
              <a:rPr lang="en-IN" dirty="0" smtClean="0"/>
              <a:t>classes of data</a:t>
            </a:r>
          </a:p>
          <a:p>
            <a:endParaRPr lang="en-IN" dirty="0" smtClean="0"/>
          </a:p>
          <a:p>
            <a:r>
              <a:rPr lang="en-IN" dirty="0" smtClean="0"/>
              <a:t>Maximize the margin between the supporting hyperplanes</a:t>
            </a:r>
          </a:p>
          <a:p>
            <a:endParaRPr lang="en-IN" dirty="0" smtClean="0"/>
          </a:p>
          <a:p>
            <a:r>
              <a:rPr lang="en-IN" dirty="0" smtClean="0"/>
              <a:t>Need to solving the </a:t>
            </a:r>
            <a:r>
              <a:rPr lang="en-IN" dirty="0" err="1" smtClean="0"/>
              <a:t>Lagrangian</a:t>
            </a:r>
            <a:r>
              <a:rPr lang="en-IN" dirty="0" smtClean="0"/>
              <a:t> Dual to obtain the weights for the primary hyperplane</a:t>
            </a:r>
          </a:p>
          <a:p>
            <a:endParaRPr lang="en-IN" dirty="0" smtClean="0"/>
          </a:p>
          <a:p>
            <a:r>
              <a:rPr lang="en-IN" dirty="0" smtClean="0">
                <a:solidFill>
                  <a:schemeClr val="bg1"/>
                </a:solidFill>
              </a:rPr>
              <a:t>Simplified</a:t>
            </a:r>
            <a:r>
              <a:rPr lang="en-IN" dirty="0" smtClean="0"/>
              <a:t> SMO algorithm used to solve </a:t>
            </a:r>
            <a:r>
              <a:rPr lang="en-IN" dirty="0" err="1" smtClean="0"/>
              <a:t>Lagrangian</a:t>
            </a:r>
            <a:r>
              <a:rPr lang="en-IN" dirty="0" smtClean="0"/>
              <a:t> Dual</a:t>
            </a:r>
          </a:p>
          <a:p>
            <a:pPr lvl="1"/>
            <a:r>
              <a:rPr lang="en-IN" dirty="0" smtClean="0">
                <a:solidFill>
                  <a:schemeClr val="bg1"/>
                </a:solidFill>
              </a:rPr>
              <a:t>Initialization of alpha and b not optimal</a:t>
            </a:r>
            <a:endParaRPr lang="en-IN" dirty="0">
              <a:solidFill>
                <a:schemeClr val="bg1"/>
              </a:solidFill>
            </a:endParaRPr>
          </a:p>
          <a:p>
            <a:endParaRPr lang="en-IN" dirty="0" smtClean="0">
              <a:solidFill>
                <a:srgbClr val="FF0000"/>
              </a:solidFill>
            </a:endParaRPr>
          </a:p>
          <a:p>
            <a:r>
              <a:rPr lang="en-IN" dirty="0"/>
              <a:t>Accommodation of outliers if no regularization – choice of regularization parameter ‘C</a:t>
            </a:r>
            <a:r>
              <a:rPr lang="en-IN" dirty="0" smtClean="0"/>
              <a:t>’</a:t>
            </a:r>
            <a:endParaRPr lang="en-IN" dirty="0" smtClean="0">
              <a:solidFill>
                <a:srgbClr val="FF0000"/>
              </a:solidFill>
            </a:endParaRPr>
          </a:p>
        </p:txBody>
      </p:sp>
      <p:sp>
        <p:nvSpPr>
          <p:cNvPr id="4" name="Slide Number Placeholder 3"/>
          <p:cNvSpPr>
            <a:spLocks noGrp="1"/>
          </p:cNvSpPr>
          <p:nvPr>
            <p:ph type="sldNum" sz="quarter" idx="2"/>
          </p:nvPr>
        </p:nvSpPr>
        <p:spPr/>
        <p:txBody>
          <a:bodyPr/>
          <a:lstStyle/>
          <a:p>
            <a:fld id="{86CB4B4D-7CA3-9044-876B-883B54F8677D}" type="slidenum">
              <a:rPr lang="en-IN" smtClean="0"/>
              <a:t>25</a:t>
            </a:fld>
            <a:endParaRPr lang="en-IN"/>
          </a:p>
        </p:txBody>
      </p:sp>
      <p:pic>
        <p:nvPicPr>
          <p:cNvPr id="5" name="Picture 4"/>
          <p:cNvPicPr>
            <a:picLocks noChangeAspect="1"/>
          </p:cNvPicPr>
          <p:nvPr/>
        </p:nvPicPr>
        <p:blipFill>
          <a:blip r:embed="rId2"/>
          <a:stretch>
            <a:fillRect/>
          </a:stretch>
        </p:blipFill>
        <p:spPr>
          <a:xfrm>
            <a:off x="8446932" y="215924"/>
            <a:ext cx="3571453" cy="2951022"/>
          </a:xfrm>
          <a:prstGeom prst="rect">
            <a:avLst/>
          </a:prstGeom>
        </p:spPr>
      </p:pic>
      <p:pic>
        <p:nvPicPr>
          <p:cNvPr id="6" name="Picture 5"/>
          <p:cNvPicPr>
            <a:picLocks noChangeAspect="1"/>
          </p:cNvPicPr>
          <p:nvPr/>
        </p:nvPicPr>
        <p:blipFill>
          <a:blip r:embed="rId3"/>
          <a:stretch>
            <a:fillRect/>
          </a:stretch>
        </p:blipFill>
        <p:spPr>
          <a:xfrm>
            <a:off x="8531878" y="3738155"/>
            <a:ext cx="3486507" cy="3119845"/>
          </a:xfrm>
          <a:prstGeom prst="rect">
            <a:avLst/>
          </a:prstGeom>
        </p:spPr>
      </p:pic>
    </p:spTree>
    <p:extLst>
      <p:ext uri="{BB962C8B-B14F-4D97-AF65-F5344CB8AC3E}">
        <p14:creationId xmlns:p14="http://schemas.microsoft.com/office/powerpoint/2010/main" val="17347515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15" y="281103"/>
            <a:ext cx="9404725" cy="1400531"/>
          </a:xfrm>
        </p:spPr>
        <p:txBody>
          <a:bodyPr/>
          <a:lstStyle/>
          <a:p>
            <a:r>
              <a:rPr lang="en-IN" b="1" dirty="0" smtClean="0"/>
              <a:t>Classifiers – SVM</a:t>
            </a:r>
            <a:endParaRPr lang="en-IN" b="1" dirty="0"/>
          </a:p>
        </p:txBody>
      </p:sp>
      <p:sp>
        <p:nvSpPr>
          <p:cNvPr id="3" name="Text Placeholder 2"/>
          <p:cNvSpPr>
            <a:spLocks noGrp="1"/>
          </p:cNvSpPr>
          <p:nvPr>
            <p:ph type="body" idx="1"/>
          </p:nvPr>
        </p:nvSpPr>
        <p:spPr>
          <a:xfrm>
            <a:off x="499906" y="1382751"/>
            <a:ext cx="6799147" cy="5241073"/>
          </a:xfrm>
        </p:spPr>
        <p:txBody>
          <a:bodyPr>
            <a:normAutofit lnSpcReduction="10000"/>
          </a:bodyPr>
          <a:lstStyle/>
          <a:p>
            <a:r>
              <a:rPr lang="en-IN" dirty="0" smtClean="0"/>
              <a:t>Gaussian </a:t>
            </a:r>
            <a:r>
              <a:rPr lang="en-IN" dirty="0"/>
              <a:t>Kernel used to take samples to a </a:t>
            </a:r>
            <a:r>
              <a:rPr lang="en-IN" dirty="0" smtClean="0"/>
              <a:t>new dimension for </a:t>
            </a:r>
            <a:r>
              <a:rPr lang="en-IN" dirty="0"/>
              <a:t>easier separation  -- choice of </a:t>
            </a:r>
            <a:r>
              <a:rPr lang="en-IN" dirty="0" smtClean="0"/>
              <a:t>sigma</a:t>
            </a:r>
          </a:p>
          <a:p>
            <a:endParaRPr lang="en-IN" dirty="0" smtClean="0"/>
          </a:p>
          <a:p>
            <a:r>
              <a:rPr lang="en-IN" sz="2100" dirty="0"/>
              <a:t>The system was re-trained </a:t>
            </a:r>
            <a:r>
              <a:rPr lang="en-IN" sz="2100" dirty="0" smtClean="0"/>
              <a:t>400 </a:t>
            </a:r>
            <a:r>
              <a:rPr lang="en-IN" sz="2100" dirty="0"/>
              <a:t>times. In each loop, dataset was </a:t>
            </a:r>
            <a:r>
              <a:rPr lang="en-IN" sz="2100" dirty="0" smtClean="0"/>
              <a:t>split randomly for classification and validation using </a:t>
            </a:r>
            <a:r>
              <a:rPr lang="en-IN" sz="2100" dirty="0" err="1" smtClean="0"/>
              <a:t>crossvalind</a:t>
            </a:r>
            <a:r>
              <a:rPr lang="en-IN" sz="2100" dirty="0" smtClean="0"/>
              <a:t>(). </a:t>
            </a:r>
          </a:p>
          <a:p>
            <a:endParaRPr lang="en-IN" sz="2100" dirty="0" smtClean="0"/>
          </a:p>
          <a:p>
            <a:r>
              <a:rPr lang="en-IN" sz="2100" dirty="0" smtClean="0"/>
              <a:t>Now, for each set of randomly set classification and validation groups, all </a:t>
            </a:r>
            <a:r>
              <a:rPr lang="en-IN" sz="2100" dirty="0"/>
              <a:t>pairs of C and sigma were looped through to see which C and sigma resulted in highest accuracy. </a:t>
            </a:r>
            <a:endParaRPr lang="en-IN" sz="2100" dirty="0" smtClean="0"/>
          </a:p>
          <a:p>
            <a:endParaRPr lang="en-IN" sz="2100" dirty="0" smtClean="0"/>
          </a:p>
          <a:p>
            <a:r>
              <a:rPr lang="en-IN" sz="2100" dirty="0" smtClean="0"/>
              <a:t>Similarly, a loop was run 200 times to find optimal C and sigma when order 3 and order 5 ARX features were included</a:t>
            </a:r>
            <a:endParaRPr lang="en-IN" sz="2100" dirty="0"/>
          </a:p>
        </p:txBody>
      </p:sp>
      <p:sp>
        <p:nvSpPr>
          <p:cNvPr id="4" name="Slide Number Placeholder 3"/>
          <p:cNvSpPr>
            <a:spLocks noGrp="1"/>
          </p:cNvSpPr>
          <p:nvPr>
            <p:ph type="sldNum" sz="quarter" idx="2"/>
          </p:nvPr>
        </p:nvSpPr>
        <p:spPr/>
        <p:txBody>
          <a:bodyPr/>
          <a:lstStyle/>
          <a:p>
            <a:fld id="{86CB4B4D-7CA3-9044-876B-883B54F8677D}" type="slidenum">
              <a:rPr lang="en-IN" smtClean="0"/>
              <a:t>26</a:t>
            </a:fld>
            <a:endParaRPr lang="en-IN"/>
          </a:p>
        </p:txBody>
      </p:sp>
      <p:pic>
        <p:nvPicPr>
          <p:cNvPr id="5" name="Picture 4"/>
          <p:cNvPicPr>
            <a:picLocks noChangeAspect="1"/>
          </p:cNvPicPr>
          <p:nvPr/>
        </p:nvPicPr>
        <p:blipFill>
          <a:blip r:embed="rId2"/>
          <a:stretch>
            <a:fillRect/>
          </a:stretch>
        </p:blipFill>
        <p:spPr>
          <a:xfrm>
            <a:off x="7299053" y="346849"/>
            <a:ext cx="4752975" cy="6276975"/>
          </a:xfrm>
          <a:prstGeom prst="rect">
            <a:avLst/>
          </a:prstGeom>
        </p:spPr>
      </p:pic>
    </p:spTree>
    <p:extLst>
      <p:ext uri="{BB962C8B-B14F-4D97-AF65-F5344CB8AC3E}">
        <p14:creationId xmlns:p14="http://schemas.microsoft.com/office/powerpoint/2010/main" val="244028576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18" y="253837"/>
            <a:ext cx="9404725" cy="1400531"/>
          </a:xfrm>
        </p:spPr>
        <p:txBody>
          <a:bodyPr/>
          <a:lstStyle/>
          <a:p>
            <a:r>
              <a:rPr lang="en-IN" b="1" dirty="0" smtClean="0"/>
              <a:t>Classifiers – SVM</a:t>
            </a:r>
            <a:endParaRPr lang="en-IN" b="1" dirty="0"/>
          </a:p>
        </p:txBody>
      </p:sp>
      <p:sp>
        <p:nvSpPr>
          <p:cNvPr id="3" name="Text Placeholder 2"/>
          <p:cNvSpPr>
            <a:spLocks noGrp="1"/>
          </p:cNvSpPr>
          <p:nvPr>
            <p:ph type="body" idx="1"/>
          </p:nvPr>
        </p:nvSpPr>
        <p:spPr>
          <a:xfrm>
            <a:off x="1103312" y="1273438"/>
            <a:ext cx="8946541" cy="5241073"/>
          </a:xfrm>
        </p:spPr>
        <p:txBody>
          <a:bodyPr>
            <a:normAutofit fontScale="92500" lnSpcReduction="10000"/>
          </a:bodyPr>
          <a:lstStyle/>
          <a:p>
            <a:r>
              <a:rPr lang="en-IN" dirty="0" smtClean="0"/>
              <a:t>C and sigma values:</a:t>
            </a:r>
          </a:p>
          <a:p>
            <a:pPr lvl="1"/>
            <a:r>
              <a:rPr lang="en-IN" dirty="0" smtClean="0"/>
              <a:t>No ARX: C = 0.1, sigma = 0.3 			[ 80% ]</a:t>
            </a:r>
          </a:p>
          <a:p>
            <a:pPr lvl="1"/>
            <a:r>
              <a:rPr lang="en-IN" dirty="0" smtClean="0"/>
              <a:t>ARX order 3: </a:t>
            </a:r>
            <a:r>
              <a:rPr lang="en-IN" dirty="0"/>
              <a:t>C = </a:t>
            </a:r>
            <a:r>
              <a:rPr lang="en-IN" dirty="0" smtClean="0"/>
              <a:t>0.3, </a:t>
            </a:r>
            <a:r>
              <a:rPr lang="en-IN" dirty="0"/>
              <a:t>sigma = </a:t>
            </a:r>
            <a:r>
              <a:rPr lang="en-IN" dirty="0" smtClean="0"/>
              <a:t>1		[ 82% ]</a:t>
            </a:r>
            <a:endParaRPr lang="en-IN" dirty="0"/>
          </a:p>
          <a:p>
            <a:pPr lvl="1"/>
            <a:r>
              <a:rPr lang="en-IN" dirty="0" smtClean="0"/>
              <a:t>ARX order 5: </a:t>
            </a:r>
            <a:r>
              <a:rPr lang="en-IN" dirty="0"/>
              <a:t>C = </a:t>
            </a:r>
            <a:r>
              <a:rPr lang="en-IN" dirty="0" smtClean="0"/>
              <a:t>0.3, </a:t>
            </a:r>
            <a:r>
              <a:rPr lang="en-IN" dirty="0"/>
              <a:t>sigma = </a:t>
            </a:r>
            <a:r>
              <a:rPr lang="en-IN" dirty="0" smtClean="0"/>
              <a:t>1 		[ 86% ]</a:t>
            </a:r>
          </a:p>
          <a:p>
            <a:pPr lvl="1"/>
            <a:r>
              <a:rPr lang="en-IN" dirty="0" smtClean="0"/>
              <a:t>ARX order 5 gave better accuracy due to better concentration</a:t>
            </a:r>
            <a:endParaRPr lang="en-IN" dirty="0"/>
          </a:p>
          <a:p>
            <a:pPr marL="0" indent="0">
              <a:buNone/>
            </a:pPr>
            <a:endParaRPr lang="en-IN" dirty="0" smtClean="0"/>
          </a:p>
          <a:p>
            <a:r>
              <a:rPr lang="en-IN" dirty="0" smtClean="0"/>
              <a:t>To </a:t>
            </a:r>
            <a:r>
              <a:rPr lang="en-IN" dirty="0"/>
              <a:t>test how many TP and TF were </a:t>
            </a:r>
            <a:r>
              <a:rPr lang="en-IN" dirty="0" smtClean="0"/>
              <a:t>occurring (for ARX order 5), </a:t>
            </a:r>
            <a:r>
              <a:rPr lang="en-IN" dirty="0"/>
              <a:t>confusion matrix was calculated after setting the C and sigma as given above:</a:t>
            </a:r>
            <a:endParaRPr lang="en-IN" dirty="0"/>
          </a:p>
          <a:p>
            <a:endParaRPr lang="en-IN" dirty="0" smtClean="0"/>
          </a:p>
          <a:p>
            <a:endParaRPr lang="en-IN" dirty="0"/>
          </a:p>
          <a:p>
            <a:endParaRPr lang="en-IN" dirty="0"/>
          </a:p>
          <a:p>
            <a:r>
              <a:rPr lang="en-IN" dirty="0"/>
              <a:t>Sensitivity was found to be = </a:t>
            </a:r>
            <a:r>
              <a:rPr lang="en-IN" dirty="0" smtClean="0">
                <a:solidFill>
                  <a:schemeClr val="bg1"/>
                </a:solidFill>
              </a:rPr>
              <a:t>89</a:t>
            </a:r>
            <a:r>
              <a:rPr lang="en-IN" dirty="0" smtClean="0">
                <a:solidFill>
                  <a:schemeClr val="bg1"/>
                </a:solidFill>
              </a:rPr>
              <a:t>%</a:t>
            </a:r>
            <a:endParaRPr lang="en-IN" dirty="0">
              <a:solidFill>
                <a:schemeClr val="bg1"/>
              </a:solidFill>
            </a:endParaRPr>
          </a:p>
          <a:p>
            <a:r>
              <a:rPr lang="en-IN" dirty="0">
                <a:solidFill>
                  <a:schemeClr val="bg1"/>
                </a:solidFill>
              </a:rPr>
              <a:t>Specificity was found to be = </a:t>
            </a:r>
            <a:r>
              <a:rPr lang="en-IN" dirty="0" smtClean="0">
                <a:solidFill>
                  <a:schemeClr val="bg1"/>
                </a:solidFill>
              </a:rPr>
              <a:t>82%</a:t>
            </a:r>
            <a:endParaRPr lang="en-IN" dirty="0">
              <a:solidFill>
                <a:schemeClr val="bg1"/>
              </a:solidFill>
            </a:endParaRPr>
          </a:p>
          <a:p>
            <a:endParaRPr lang="en-IN" dirty="0">
              <a:solidFill>
                <a:srgbClr val="FF0000"/>
              </a:solidFill>
            </a:endParaRPr>
          </a:p>
        </p:txBody>
      </p:sp>
      <p:sp>
        <p:nvSpPr>
          <p:cNvPr id="4" name="Slide Number Placeholder 3"/>
          <p:cNvSpPr>
            <a:spLocks noGrp="1"/>
          </p:cNvSpPr>
          <p:nvPr>
            <p:ph type="sldNum" sz="quarter" idx="2"/>
          </p:nvPr>
        </p:nvSpPr>
        <p:spPr>
          <a:xfrm>
            <a:off x="10377625" y="0"/>
            <a:ext cx="788032" cy="954103"/>
          </a:xfrm>
        </p:spPr>
        <p:txBody>
          <a:bodyPr/>
          <a:lstStyle/>
          <a:p>
            <a:fld id="{86CB4B4D-7CA3-9044-876B-883B54F8677D}" type="slidenum">
              <a:rPr lang="en-IN" smtClean="0"/>
              <a:t>27</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2568888425"/>
              </p:ext>
            </p:extLst>
          </p:nvPr>
        </p:nvGraphicFramePr>
        <p:xfrm>
          <a:off x="1568338" y="4236899"/>
          <a:ext cx="2874224" cy="1039686"/>
        </p:xfrm>
        <a:graphic>
          <a:graphicData uri="http://schemas.openxmlformats.org/drawingml/2006/table">
            <a:tbl>
              <a:tblPr firstRow="1" bandRow="1">
                <a:tableStyleId>{5940675A-B579-460E-94D1-54222C63F5DA}</a:tableStyleId>
              </a:tblPr>
              <a:tblGrid>
                <a:gridCol w="1437112">
                  <a:extLst>
                    <a:ext uri="{9D8B030D-6E8A-4147-A177-3AD203B41FA5}">
                      <a16:colId xmlns:a16="http://schemas.microsoft.com/office/drawing/2014/main" val="1702951528"/>
                    </a:ext>
                  </a:extLst>
                </a:gridCol>
                <a:gridCol w="1437112">
                  <a:extLst>
                    <a:ext uri="{9D8B030D-6E8A-4147-A177-3AD203B41FA5}">
                      <a16:colId xmlns:a16="http://schemas.microsoft.com/office/drawing/2014/main" val="4183479456"/>
                    </a:ext>
                  </a:extLst>
                </a:gridCol>
              </a:tblGrid>
              <a:tr h="519843">
                <a:tc>
                  <a:txBody>
                    <a:bodyPr/>
                    <a:lstStyle/>
                    <a:p>
                      <a:r>
                        <a:rPr lang="en-IN" dirty="0" smtClean="0">
                          <a:solidFill>
                            <a:schemeClr val="bg1"/>
                          </a:solidFill>
                        </a:rPr>
                        <a:t>25</a:t>
                      </a:r>
                      <a:endParaRPr lang="en-IN" dirty="0">
                        <a:solidFill>
                          <a:schemeClr val="bg1"/>
                        </a:solidFill>
                      </a:endParaRPr>
                    </a:p>
                  </a:txBody>
                  <a:tcPr/>
                </a:tc>
                <a:tc>
                  <a:txBody>
                    <a:bodyPr/>
                    <a:lstStyle/>
                    <a:p>
                      <a:r>
                        <a:rPr lang="en-IN" dirty="0" smtClean="0">
                          <a:solidFill>
                            <a:schemeClr val="bg1"/>
                          </a:solidFill>
                        </a:rPr>
                        <a:t>3</a:t>
                      </a:r>
                      <a:endParaRPr lang="en-IN" dirty="0">
                        <a:solidFill>
                          <a:schemeClr val="bg1"/>
                        </a:solidFill>
                      </a:endParaRPr>
                    </a:p>
                  </a:txBody>
                  <a:tcPr/>
                </a:tc>
                <a:extLst>
                  <a:ext uri="{0D108BD9-81ED-4DB2-BD59-A6C34878D82A}">
                    <a16:rowId xmlns:a16="http://schemas.microsoft.com/office/drawing/2014/main" val="2667945702"/>
                  </a:ext>
                </a:extLst>
              </a:tr>
              <a:tr h="519843">
                <a:tc>
                  <a:txBody>
                    <a:bodyPr/>
                    <a:lstStyle/>
                    <a:p>
                      <a:r>
                        <a:rPr lang="en-IN" dirty="0" smtClean="0">
                          <a:solidFill>
                            <a:schemeClr val="bg1"/>
                          </a:solidFill>
                        </a:rPr>
                        <a:t>5</a:t>
                      </a:r>
                      <a:endParaRPr lang="en-IN" dirty="0">
                        <a:solidFill>
                          <a:schemeClr val="bg1"/>
                        </a:solidFill>
                      </a:endParaRPr>
                    </a:p>
                  </a:txBody>
                  <a:tcPr/>
                </a:tc>
                <a:tc>
                  <a:txBody>
                    <a:bodyPr/>
                    <a:lstStyle/>
                    <a:p>
                      <a:r>
                        <a:rPr lang="en-IN" dirty="0" smtClean="0">
                          <a:solidFill>
                            <a:schemeClr val="bg1"/>
                          </a:solidFill>
                        </a:rPr>
                        <a:t>23</a:t>
                      </a:r>
                      <a:endParaRPr lang="en-IN" dirty="0">
                        <a:solidFill>
                          <a:schemeClr val="bg1"/>
                        </a:solidFill>
                      </a:endParaRPr>
                    </a:p>
                  </a:txBody>
                  <a:tcPr/>
                </a:tc>
                <a:extLst>
                  <a:ext uri="{0D108BD9-81ED-4DB2-BD59-A6C34878D82A}">
                    <a16:rowId xmlns:a16="http://schemas.microsoft.com/office/drawing/2014/main" val="4170652253"/>
                  </a:ext>
                </a:extLst>
              </a:tr>
            </a:tbl>
          </a:graphicData>
        </a:graphic>
      </p:graphicFrame>
      <p:pic>
        <p:nvPicPr>
          <p:cNvPr id="5" name="Picture 4"/>
          <p:cNvPicPr>
            <a:picLocks noChangeAspect="1"/>
          </p:cNvPicPr>
          <p:nvPr/>
        </p:nvPicPr>
        <p:blipFill>
          <a:blip r:embed="rId2"/>
          <a:stretch>
            <a:fillRect/>
          </a:stretch>
        </p:blipFill>
        <p:spPr>
          <a:xfrm>
            <a:off x="4772025" y="134185"/>
            <a:ext cx="7419975" cy="1457325"/>
          </a:xfrm>
          <a:prstGeom prst="rect">
            <a:avLst/>
          </a:prstGeom>
        </p:spPr>
      </p:pic>
    </p:spTree>
    <p:extLst>
      <p:ext uri="{BB962C8B-B14F-4D97-AF65-F5344CB8AC3E}">
        <p14:creationId xmlns:p14="http://schemas.microsoft.com/office/powerpoint/2010/main" val="36181865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Classifiers – ELM</a:t>
            </a:r>
            <a:endParaRPr lang="en-IN" b="1" dirty="0"/>
          </a:p>
        </p:txBody>
      </p:sp>
      <p:sp>
        <p:nvSpPr>
          <p:cNvPr id="3" name="Text Placeholder 2"/>
          <p:cNvSpPr>
            <a:spLocks noGrp="1"/>
          </p:cNvSpPr>
          <p:nvPr>
            <p:ph type="body" idx="1"/>
          </p:nvPr>
        </p:nvSpPr>
        <p:spPr>
          <a:xfrm>
            <a:off x="1103312" y="1608880"/>
            <a:ext cx="8946541" cy="4639519"/>
          </a:xfrm>
        </p:spPr>
        <p:txBody>
          <a:bodyPr/>
          <a:lstStyle/>
          <a:p>
            <a:pPr>
              <a:lnSpc>
                <a:spcPct val="150000"/>
              </a:lnSpc>
            </a:pPr>
            <a:r>
              <a:rPr lang="en-IN" dirty="0" smtClean="0"/>
              <a:t>Feed forward neural network</a:t>
            </a:r>
          </a:p>
          <a:p>
            <a:pPr>
              <a:lnSpc>
                <a:spcPct val="150000"/>
              </a:lnSpc>
            </a:pPr>
            <a:r>
              <a:rPr lang="en-IN" dirty="0" smtClean="0"/>
              <a:t>Single Hidden Layer</a:t>
            </a:r>
          </a:p>
          <a:p>
            <a:pPr>
              <a:lnSpc>
                <a:spcPct val="150000"/>
              </a:lnSpc>
            </a:pPr>
            <a:r>
              <a:rPr lang="en-IN" dirty="0" smtClean="0"/>
              <a:t>Random assignment of Input Weights</a:t>
            </a:r>
          </a:p>
          <a:p>
            <a:pPr>
              <a:lnSpc>
                <a:spcPct val="150000"/>
              </a:lnSpc>
            </a:pPr>
            <a:r>
              <a:rPr lang="en-IN" dirty="0" smtClean="0"/>
              <a:t>Fixed Network Architecture</a:t>
            </a:r>
          </a:p>
          <a:p>
            <a:pPr lvl="1">
              <a:lnSpc>
                <a:spcPct val="150000"/>
              </a:lnSpc>
            </a:pPr>
            <a:r>
              <a:rPr lang="en-IN" dirty="0" smtClean="0"/>
              <a:t>Number of Hidden Layer Neurons fixed before training</a:t>
            </a:r>
          </a:p>
          <a:p>
            <a:pPr>
              <a:lnSpc>
                <a:spcPct val="150000"/>
              </a:lnSpc>
            </a:pPr>
            <a:r>
              <a:rPr lang="en-IN" dirty="0" smtClean="0"/>
              <a:t>Known for high speed of training</a:t>
            </a:r>
          </a:p>
          <a:p>
            <a:pPr>
              <a:lnSpc>
                <a:spcPct val="150000"/>
              </a:lnSpc>
            </a:pPr>
            <a:r>
              <a:rPr lang="en-IN" dirty="0" smtClean="0"/>
              <a:t>Also known to produce good generalisation for low number of training data</a:t>
            </a:r>
          </a:p>
          <a:p>
            <a:pPr marL="0" indent="0">
              <a:buNone/>
            </a:pPr>
            <a:endParaRPr lang="en-IN" dirty="0" smtClean="0"/>
          </a:p>
        </p:txBody>
      </p:sp>
      <p:sp>
        <p:nvSpPr>
          <p:cNvPr id="4" name="Slide Number Placeholder 3"/>
          <p:cNvSpPr>
            <a:spLocks noGrp="1"/>
          </p:cNvSpPr>
          <p:nvPr>
            <p:ph type="sldNum" sz="quarter" idx="2"/>
          </p:nvPr>
        </p:nvSpPr>
        <p:spPr/>
        <p:txBody>
          <a:bodyPr/>
          <a:lstStyle/>
          <a:p>
            <a:fld id="{86CB4B4D-7CA3-9044-876B-883B54F8677D}" type="slidenum">
              <a:rPr lang="en-IN" smtClean="0"/>
              <a:t>28</a:t>
            </a:fld>
            <a:endParaRPr lang="en-IN"/>
          </a:p>
        </p:txBody>
      </p:sp>
    </p:spTree>
    <p:extLst>
      <p:ext uri="{BB962C8B-B14F-4D97-AF65-F5344CB8AC3E}">
        <p14:creationId xmlns:p14="http://schemas.microsoft.com/office/powerpoint/2010/main" val="192985783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ELM</a:t>
            </a:r>
            <a:r>
              <a:rPr lang="en-IN" dirty="0" smtClean="0"/>
              <a:t> (cont.)</a:t>
            </a:r>
            <a:endParaRPr lang="en-IN" dirty="0"/>
          </a:p>
        </p:txBody>
      </p:sp>
      <p:sp>
        <p:nvSpPr>
          <p:cNvPr id="3" name="Text Placeholder 2"/>
          <p:cNvSpPr>
            <a:spLocks noGrp="1"/>
          </p:cNvSpPr>
          <p:nvPr>
            <p:ph type="body" idx="1"/>
          </p:nvPr>
        </p:nvSpPr>
        <p:spPr>
          <a:xfrm>
            <a:off x="1103312" y="1273214"/>
            <a:ext cx="8946541" cy="5173885"/>
          </a:xfrm>
        </p:spPr>
        <p:txBody>
          <a:bodyPr>
            <a:normAutofit fontScale="92500" lnSpcReduction="10000"/>
          </a:bodyPr>
          <a:lstStyle/>
          <a:p>
            <a:pPr>
              <a:lnSpc>
                <a:spcPct val="150000"/>
              </a:lnSpc>
            </a:pPr>
            <a:r>
              <a:rPr lang="en-IN" dirty="0" smtClean="0"/>
              <a:t>Leave-one-out validation and K-fold cross validation(k=7) </a:t>
            </a:r>
          </a:p>
          <a:p>
            <a:pPr lvl="1">
              <a:lnSpc>
                <a:spcPct val="150000"/>
              </a:lnSpc>
            </a:pPr>
            <a:r>
              <a:rPr lang="en-IN" dirty="0" smtClean="0"/>
              <a:t>balanced dataset of 28 alcoholic samples and 28 non-alcoholic samples (total of 56 samples).</a:t>
            </a:r>
          </a:p>
          <a:p>
            <a:pPr>
              <a:lnSpc>
                <a:spcPct val="150000"/>
              </a:lnSpc>
            </a:pPr>
            <a:r>
              <a:rPr lang="en-IN" dirty="0" smtClean="0"/>
              <a:t>Sigma value was varied, and the number of hidden layer neurons was varied for each sigma, and a plot of accuracy vs. number of hidden neurons was plotted. </a:t>
            </a:r>
            <a:endParaRPr lang="en-IN" dirty="0"/>
          </a:p>
          <a:p>
            <a:pPr>
              <a:lnSpc>
                <a:spcPct val="150000"/>
              </a:lnSpc>
            </a:pPr>
            <a:r>
              <a:rPr lang="en-IN" dirty="0" smtClean="0"/>
              <a:t>Each training-testing iteration was done 20 times to obtain the weights and biases for which maximum accuracy was obtained. </a:t>
            </a:r>
          </a:p>
          <a:p>
            <a:pPr>
              <a:lnSpc>
                <a:spcPct val="150000"/>
              </a:lnSpc>
            </a:pPr>
            <a:r>
              <a:rPr lang="en-IN" dirty="0" smtClean="0"/>
              <a:t>These weights and biases were saved onto a CSV file which would then be imported into the Python classifier code, which would run on the Raspberry Pi.</a:t>
            </a:r>
          </a:p>
        </p:txBody>
      </p:sp>
      <p:sp>
        <p:nvSpPr>
          <p:cNvPr id="4" name="Slide Number Placeholder 3"/>
          <p:cNvSpPr>
            <a:spLocks noGrp="1"/>
          </p:cNvSpPr>
          <p:nvPr>
            <p:ph type="sldNum" sz="quarter" idx="2"/>
          </p:nvPr>
        </p:nvSpPr>
        <p:spPr/>
        <p:txBody>
          <a:bodyPr/>
          <a:lstStyle/>
          <a:p>
            <a:fld id="{86CB4B4D-7CA3-9044-876B-883B54F8677D}" type="slidenum">
              <a:rPr lang="en-IN" smtClean="0"/>
              <a:t>29</a:t>
            </a:fld>
            <a:endParaRPr lang="en-IN"/>
          </a:p>
        </p:txBody>
      </p:sp>
    </p:spTree>
    <p:extLst>
      <p:ext uri="{BB962C8B-B14F-4D97-AF65-F5344CB8AC3E}">
        <p14:creationId xmlns:p14="http://schemas.microsoft.com/office/powerpoint/2010/main" val="20270400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27599" cy="1400530"/>
          </a:xfrm>
        </p:spPr>
        <p:txBody>
          <a:bodyPr/>
          <a:lstStyle/>
          <a:p>
            <a:r>
              <a:rPr lang="en-IN" sz="4000" dirty="0" smtClean="0"/>
              <a:t>Need for Project</a:t>
            </a:r>
            <a:endParaRPr lang="en-IN" sz="3200" dirty="0"/>
          </a:p>
        </p:txBody>
      </p:sp>
      <p:sp>
        <p:nvSpPr>
          <p:cNvPr id="3" name="Content Placeholder 2"/>
          <p:cNvSpPr>
            <a:spLocks noGrp="1"/>
          </p:cNvSpPr>
          <p:nvPr>
            <p:ph idx="1"/>
          </p:nvPr>
        </p:nvSpPr>
        <p:spPr>
          <a:xfrm>
            <a:off x="1036639" y="1761893"/>
            <a:ext cx="8946541" cy="4728117"/>
          </a:xfrm>
        </p:spPr>
        <p:txBody>
          <a:bodyPr>
            <a:normAutofit/>
          </a:bodyPr>
          <a:lstStyle/>
          <a:p>
            <a:pPr fontAlgn="base"/>
            <a:r>
              <a:rPr lang="en-IN" dirty="0" smtClean="0"/>
              <a:t>To address the disadvantages of </a:t>
            </a:r>
            <a:r>
              <a:rPr lang="en-IN" dirty="0" err="1" smtClean="0"/>
              <a:t>breathalyzers</a:t>
            </a:r>
            <a:r>
              <a:rPr lang="en-IN" dirty="0" smtClean="0"/>
              <a:t>:</a:t>
            </a:r>
          </a:p>
          <a:p>
            <a:pPr lvl="1" fontAlgn="base"/>
            <a:endParaRPr lang="en-IN" dirty="0" smtClean="0"/>
          </a:p>
          <a:p>
            <a:pPr lvl="1" fontAlgn="base"/>
            <a:r>
              <a:rPr lang="en-IN" dirty="0" smtClean="0"/>
              <a:t>Contamination </a:t>
            </a:r>
            <a:r>
              <a:rPr lang="en-IN" dirty="0" smtClean="0"/>
              <a:t>of</a:t>
            </a:r>
            <a:r>
              <a:rPr lang="en-IN" dirty="0" smtClean="0"/>
              <a:t> </a:t>
            </a:r>
            <a:r>
              <a:rPr lang="en-IN" dirty="0" smtClean="0"/>
              <a:t>SiO</a:t>
            </a:r>
            <a:r>
              <a:rPr lang="en-IN" sz="1000" dirty="0" smtClean="0"/>
              <a:t>2</a:t>
            </a:r>
            <a:r>
              <a:rPr lang="en-IN" dirty="0" smtClean="0"/>
              <a:t> </a:t>
            </a:r>
            <a:r>
              <a:rPr lang="en-IN" dirty="0"/>
              <a:t>sensor </a:t>
            </a:r>
            <a:r>
              <a:rPr lang="en-IN" dirty="0" smtClean="0"/>
              <a:t>-- frequent recalibration</a:t>
            </a:r>
          </a:p>
          <a:p>
            <a:pPr marL="400050" lvl="1" indent="0" fontAlgn="base">
              <a:buNone/>
            </a:pPr>
            <a:r>
              <a:rPr lang="en-IN" dirty="0" smtClean="0"/>
              <a:t> </a:t>
            </a:r>
          </a:p>
          <a:p>
            <a:pPr lvl="1" fontAlgn="base"/>
            <a:r>
              <a:rPr lang="en-IN" dirty="0" smtClean="0"/>
              <a:t>Breathalyzers medium </a:t>
            </a:r>
            <a:r>
              <a:rPr lang="en-IN" dirty="0"/>
              <a:t>for </a:t>
            </a:r>
            <a:r>
              <a:rPr lang="en-IN" dirty="0" smtClean="0"/>
              <a:t>contagious </a:t>
            </a:r>
            <a:r>
              <a:rPr lang="en-IN" dirty="0"/>
              <a:t>diseases  </a:t>
            </a:r>
            <a:endParaRPr lang="en-IN" b="1" dirty="0"/>
          </a:p>
          <a:p>
            <a:pPr lvl="1" fontAlgn="base"/>
            <a:endParaRPr lang="en-IN" dirty="0" smtClean="0"/>
          </a:p>
          <a:p>
            <a:pPr lvl="1" fontAlgn="base"/>
            <a:r>
              <a:rPr lang="en-IN" dirty="0" smtClean="0"/>
              <a:t>Interfering </a:t>
            </a:r>
            <a:r>
              <a:rPr lang="en-IN" dirty="0"/>
              <a:t>components (like acetone</a:t>
            </a:r>
            <a:r>
              <a:rPr lang="en-IN" dirty="0" smtClean="0"/>
              <a:t>) -- </a:t>
            </a:r>
            <a:r>
              <a:rPr lang="en-IN" dirty="0"/>
              <a:t>detected falsely</a:t>
            </a:r>
            <a:endParaRPr lang="en-IN" b="1" dirty="0"/>
          </a:p>
          <a:p>
            <a:pPr lvl="1" fontAlgn="base"/>
            <a:endParaRPr lang="en-IN" dirty="0" smtClean="0"/>
          </a:p>
          <a:p>
            <a:pPr lvl="1" fontAlgn="base"/>
            <a:r>
              <a:rPr lang="en-IN" dirty="0" smtClean="0"/>
              <a:t>Meaningful readings got from </a:t>
            </a:r>
            <a:r>
              <a:rPr lang="en-IN" dirty="0" err="1" smtClean="0"/>
              <a:t>breathalyzers</a:t>
            </a:r>
            <a:r>
              <a:rPr lang="en-IN" dirty="0" smtClean="0"/>
              <a:t> only for few hours port drinking</a:t>
            </a:r>
            <a:endParaRPr lang="en-IN" dirty="0"/>
          </a:p>
        </p:txBody>
      </p:sp>
    </p:spTree>
    <p:extLst>
      <p:ext uri="{BB962C8B-B14F-4D97-AF65-F5344CB8AC3E}">
        <p14:creationId xmlns:p14="http://schemas.microsoft.com/office/powerpoint/2010/main" val="2355784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34" y="109313"/>
            <a:ext cx="9404725" cy="1400531"/>
          </a:xfrm>
        </p:spPr>
        <p:txBody>
          <a:bodyPr/>
          <a:lstStyle/>
          <a:p>
            <a:r>
              <a:rPr lang="en-IN" b="1" dirty="0" smtClean="0"/>
              <a:t>ELM</a:t>
            </a:r>
            <a:r>
              <a:rPr lang="en-IN" dirty="0" smtClean="0"/>
              <a:t> (cont.)</a:t>
            </a: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30</a:t>
            </a:fld>
            <a:endParaRPr lang="en-IN"/>
          </a:p>
        </p:txBody>
      </p:sp>
      <p:pic>
        <p:nvPicPr>
          <p:cNvPr id="6" name="Picture 5"/>
          <p:cNvPicPr>
            <a:picLocks noChangeAspect="1"/>
          </p:cNvPicPr>
          <p:nvPr/>
        </p:nvPicPr>
        <p:blipFill>
          <a:blip r:embed="rId2"/>
          <a:stretch>
            <a:fillRect/>
          </a:stretch>
        </p:blipFill>
        <p:spPr>
          <a:xfrm>
            <a:off x="1828572" y="1063415"/>
            <a:ext cx="9449027" cy="5266625"/>
          </a:xfrm>
          <a:prstGeom prst="rect">
            <a:avLst/>
          </a:prstGeom>
        </p:spPr>
      </p:pic>
      <p:sp>
        <p:nvSpPr>
          <p:cNvPr id="7" name="Text Placeholder 2"/>
          <p:cNvSpPr>
            <a:spLocks noGrp="1"/>
          </p:cNvSpPr>
          <p:nvPr>
            <p:ph type="body" idx="1"/>
          </p:nvPr>
        </p:nvSpPr>
        <p:spPr>
          <a:xfrm>
            <a:off x="49721" y="3302893"/>
            <a:ext cx="5109087" cy="899289"/>
          </a:xfrm>
        </p:spPr>
        <p:txBody>
          <a:bodyPr>
            <a:normAutofit/>
          </a:bodyPr>
          <a:lstStyle/>
          <a:p>
            <a:r>
              <a:rPr lang="en-IN" dirty="0" smtClean="0"/>
              <a:t>Accuracy</a:t>
            </a:r>
            <a:endParaRPr lang="en-IN" dirty="0"/>
          </a:p>
        </p:txBody>
      </p:sp>
      <p:sp>
        <p:nvSpPr>
          <p:cNvPr id="8" name="Text Placeholder 2"/>
          <p:cNvSpPr txBox="1">
            <a:spLocks/>
          </p:cNvSpPr>
          <p:nvPr/>
        </p:nvSpPr>
        <p:spPr>
          <a:xfrm>
            <a:off x="4247276" y="6408355"/>
            <a:ext cx="5109087" cy="8992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hangingPunct="1"/>
            <a:r>
              <a:rPr lang="en-IN" dirty="0" smtClean="0"/>
              <a:t>Number of Hidden Neurons</a:t>
            </a:r>
            <a:endParaRPr lang="en-IN" dirty="0"/>
          </a:p>
        </p:txBody>
      </p:sp>
    </p:spTree>
    <p:extLst>
      <p:ext uri="{BB962C8B-B14F-4D97-AF65-F5344CB8AC3E}">
        <p14:creationId xmlns:p14="http://schemas.microsoft.com/office/powerpoint/2010/main" val="7989183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ELM</a:t>
            </a:r>
            <a:r>
              <a:rPr lang="en-IN" dirty="0" smtClean="0"/>
              <a:t> (cont.)</a:t>
            </a:r>
            <a:endParaRPr lang="en-IN" dirty="0"/>
          </a:p>
        </p:txBody>
      </p:sp>
      <p:sp>
        <p:nvSpPr>
          <p:cNvPr id="3" name="Text Placeholder 2"/>
          <p:cNvSpPr>
            <a:spLocks noGrp="1"/>
          </p:cNvSpPr>
          <p:nvPr>
            <p:ph type="body" idx="1"/>
          </p:nvPr>
        </p:nvSpPr>
        <p:spPr>
          <a:xfrm>
            <a:off x="1103312" y="1701800"/>
            <a:ext cx="9274313" cy="5003800"/>
          </a:xfrm>
        </p:spPr>
        <p:txBody>
          <a:bodyPr>
            <a:normAutofit/>
          </a:bodyPr>
          <a:lstStyle/>
          <a:p>
            <a:r>
              <a:rPr lang="en-IN" dirty="0" smtClean="0"/>
              <a:t>Leave-one-out </a:t>
            </a:r>
            <a:r>
              <a:rPr lang="en-IN" dirty="0" smtClean="0"/>
              <a:t>validation (with </a:t>
            </a:r>
            <a:r>
              <a:rPr lang="en-IN" dirty="0" smtClean="0"/>
              <a:t>ARX </a:t>
            </a:r>
            <a:r>
              <a:rPr lang="en-IN" dirty="0" smtClean="0"/>
              <a:t>order 5)</a:t>
            </a:r>
            <a:endParaRPr lang="en-IN" dirty="0" smtClean="0"/>
          </a:p>
          <a:p>
            <a:pPr lvl="2"/>
            <a:r>
              <a:rPr lang="en-IN" dirty="0" smtClean="0"/>
              <a:t>Accuracy for </a:t>
            </a:r>
            <a:r>
              <a:rPr lang="en-IN" dirty="0" smtClean="0"/>
              <a:t>Leave-one-out </a:t>
            </a:r>
            <a:r>
              <a:rPr lang="en-IN" dirty="0" smtClean="0"/>
              <a:t>validation = 92.86</a:t>
            </a:r>
            <a:r>
              <a:rPr lang="en-IN" dirty="0" smtClean="0"/>
              <a:t>%</a:t>
            </a:r>
          </a:p>
          <a:p>
            <a:pPr lvl="2"/>
            <a:r>
              <a:rPr lang="en-IN" dirty="0" smtClean="0"/>
              <a:t>Sigma = </a:t>
            </a:r>
            <a:r>
              <a:rPr lang="en-IN" dirty="0" smtClean="0"/>
              <a:t>2</a:t>
            </a:r>
          </a:p>
          <a:p>
            <a:pPr lvl="2"/>
            <a:r>
              <a:rPr lang="en-IN" dirty="0" smtClean="0"/>
              <a:t>Number </a:t>
            </a:r>
            <a:r>
              <a:rPr lang="en-IN" dirty="0" smtClean="0"/>
              <a:t>of </a:t>
            </a:r>
            <a:r>
              <a:rPr lang="en-IN" dirty="0" smtClean="0"/>
              <a:t>Hidden Neurons = </a:t>
            </a:r>
            <a:r>
              <a:rPr lang="en-IN" dirty="0" smtClean="0"/>
              <a:t>6</a:t>
            </a:r>
          </a:p>
          <a:p>
            <a:endParaRPr lang="en-IN" dirty="0" smtClean="0"/>
          </a:p>
          <a:p>
            <a:r>
              <a:rPr lang="en-IN" dirty="0" smtClean="0"/>
              <a:t>7-fold cross-validation </a:t>
            </a:r>
            <a:r>
              <a:rPr lang="en-IN" dirty="0" smtClean="0"/>
              <a:t>(without ARX coefficients)</a:t>
            </a:r>
            <a:endParaRPr lang="en-IN" dirty="0" smtClean="0"/>
          </a:p>
          <a:p>
            <a:pPr lvl="2"/>
            <a:r>
              <a:rPr lang="en-IN" dirty="0" smtClean="0"/>
              <a:t>Accuracy for </a:t>
            </a:r>
            <a:r>
              <a:rPr lang="en-IN" dirty="0" smtClean="0"/>
              <a:t>7-fold cross validation </a:t>
            </a:r>
            <a:r>
              <a:rPr lang="en-IN" dirty="0" smtClean="0"/>
              <a:t>= 89.29</a:t>
            </a:r>
            <a:r>
              <a:rPr lang="en-IN" dirty="0" smtClean="0"/>
              <a:t>%</a:t>
            </a:r>
          </a:p>
          <a:p>
            <a:pPr lvl="2"/>
            <a:r>
              <a:rPr lang="en-IN" dirty="0" smtClean="0"/>
              <a:t>S</a:t>
            </a:r>
            <a:r>
              <a:rPr lang="en-IN" dirty="0" smtClean="0"/>
              <a:t>igma = 1.4</a:t>
            </a:r>
            <a:endParaRPr lang="en-IN" dirty="0"/>
          </a:p>
          <a:p>
            <a:pPr lvl="2"/>
            <a:r>
              <a:rPr lang="en-IN" dirty="0" smtClean="0"/>
              <a:t>Number of Hidden Neurons = 6</a:t>
            </a:r>
            <a:endParaRPr lang="en-IN" dirty="0"/>
          </a:p>
          <a:p>
            <a:pPr marL="0" indent="0">
              <a:buNone/>
            </a:pP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31</a:t>
            </a:fld>
            <a:endParaRPr lang="en-IN"/>
          </a:p>
        </p:txBody>
      </p:sp>
    </p:spTree>
    <p:extLst>
      <p:ext uri="{BB962C8B-B14F-4D97-AF65-F5344CB8AC3E}">
        <p14:creationId xmlns:p14="http://schemas.microsoft.com/office/powerpoint/2010/main" val="216794592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ELM</a:t>
            </a:r>
            <a:r>
              <a:rPr lang="en-IN" dirty="0" smtClean="0"/>
              <a:t> (cont.)</a:t>
            </a:r>
            <a:endParaRPr lang="en-IN" dirty="0"/>
          </a:p>
        </p:txBody>
      </p:sp>
      <p:sp>
        <p:nvSpPr>
          <p:cNvPr id="3" name="Text Placeholder 2"/>
          <p:cNvSpPr>
            <a:spLocks noGrp="1"/>
          </p:cNvSpPr>
          <p:nvPr>
            <p:ph type="body" idx="1"/>
          </p:nvPr>
        </p:nvSpPr>
        <p:spPr/>
        <p:txBody>
          <a:bodyPr/>
          <a:lstStyle/>
          <a:p>
            <a:r>
              <a:rPr lang="en-IN" dirty="0"/>
              <a:t>7-fold cross-validation (without ARX </a:t>
            </a:r>
            <a:r>
              <a:rPr lang="en-IN" dirty="0" smtClean="0"/>
              <a:t>order 3)</a:t>
            </a:r>
            <a:endParaRPr lang="en-IN" dirty="0"/>
          </a:p>
          <a:p>
            <a:pPr lvl="1"/>
            <a:r>
              <a:rPr lang="en-IN" dirty="0" smtClean="0"/>
              <a:t>Accuracy for 7-fold </a:t>
            </a:r>
            <a:r>
              <a:rPr lang="en-IN" dirty="0"/>
              <a:t>cross validation </a:t>
            </a:r>
            <a:r>
              <a:rPr lang="en-IN" dirty="0"/>
              <a:t>=</a:t>
            </a:r>
            <a:r>
              <a:rPr lang="en-IN" dirty="0" smtClean="0"/>
              <a:t> </a:t>
            </a:r>
            <a:r>
              <a:rPr lang="en-IN" dirty="0" smtClean="0"/>
              <a:t>92.86%</a:t>
            </a:r>
            <a:endParaRPr lang="en-IN" dirty="0"/>
          </a:p>
          <a:p>
            <a:pPr lvl="1"/>
            <a:r>
              <a:rPr lang="en-IN" dirty="0"/>
              <a:t>S</a:t>
            </a:r>
            <a:r>
              <a:rPr lang="en-IN" dirty="0" smtClean="0"/>
              <a:t>igma = 2</a:t>
            </a:r>
            <a:endParaRPr lang="en-IN" dirty="0"/>
          </a:p>
          <a:p>
            <a:pPr lvl="1"/>
            <a:r>
              <a:rPr lang="en-IN" dirty="0" smtClean="0"/>
              <a:t>Number of Hidden Neurons = 7</a:t>
            </a:r>
            <a:endParaRPr lang="en-IN" dirty="0" smtClean="0"/>
          </a:p>
          <a:p>
            <a:endParaRPr lang="en-IN" dirty="0" smtClean="0"/>
          </a:p>
          <a:p>
            <a:r>
              <a:rPr lang="en-IN" dirty="0"/>
              <a:t>7-fold cross-validation (</a:t>
            </a:r>
            <a:r>
              <a:rPr lang="en-IN" dirty="0" smtClean="0"/>
              <a:t>with </a:t>
            </a:r>
            <a:r>
              <a:rPr lang="en-IN" dirty="0"/>
              <a:t>ARX </a:t>
            </a:r>
            <a:r>
              <a:rPr lang="en-IN" dirty="0" smtClean="0"/>
              <a:t>order 5)</a:t>
            </a:r>
            <a:endParaRPr lang="en-IN" dirty="0"/>
          </a:p>
          <a:p>
            <a:pPr lvl="1"/>
            <a:r>
              <a:rPr lang="en-IN" dirty="0" smtClean="0"/>
              <a:t>Accuracy </a:t>
            </a:r>
            <a:r>
              <a:rPr lang="en-IN" dirty="0"/>
              <a:t>for 7-fold cross validation = 94.64</a:t>
            </a:r>
            <a:r>
              <a:rPr lang="en-IN" dirty="0" smtClean="0"/>
              <a:t>%</a:t>
            </a:r>
            <a:endParaRPr lang="en-IN" dirty="0"/>
          </a:p>
          <a:p>
            <a:pPr lvl="1"/>
            <a:r>
              <a:rPr lang="en-IN" dirty="0"/>
              <a:t>Sigma = 1.8</a:t>
            </a:r>
            <a:endParaRPr lang="en-IN" dirty="0"/>
          </a:p>
          <a:p>
            <a:pPr lvl="1"/>
            <a:r>
              <a:rPr lang="en-IN" dirty="0"/>
              <a:t>Number of Hidden Neurons = 15</a:t>
            </a:r>
            <a:endParaRPr lang="en-IN" dirty="0"/>
          </a:p>
          <a:p>
            <a:pPr marL="457200" lvl="1" indent="0">
              <a:buNone/>
            </a:pPr>
            <a:endParaRPr lang="en-IN" dirty="0"/>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32</a:t>
            </a:fld>
            <a:endParaRPr lang="en-IN"/>
          </a:p>
        </p:txBody>
      </p:sp>
    </p:spTree>
    <p:extLst>
      <p:ext uri="{BB962C8B-B14F-4D97-AF65-F5344CB8AC3E}">
        <p14:creationId xmlns:p14="http://schemas.microsoft.com/office/powerpoint/2010/main" val="22781494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ELM</a:t>
            </a:r>
            <a:r>
              <a:rPr lang="en-IN" dirty="0" smtClean="0"/>
              <a:t> (cont.)</a:t>
            </a:r>
            <a:endParaRPr lang="en-IN" dirty="0"/>
          </a:p>
        </p:txBody>
      </p:sp>
      <p:sp>
        <p:nvSpPr>
          <p:cNvPr id="3" name="Text Placeholder 2"/>
          <p:cNvSpPr>
            <a:spLocks noGrp="1"/>
          </p:cNvSpPr>
          <p:nvPr>
            <p:ph type="body" idx="1"/>
          </p:nvPr>
        </p:nvSpPr>
        <p:spPr/>
        <p:txBody>
          <a:bodyPr/>
          <a:lstStyle/>
          <a:p>
            <a:r>
              <a:rPr lang="en-IN" dirty="0" smtClean="0"/>
              <a:t>Confusion matrix </a:t>
            </a:r>
            <a:r>
              <a:rPr lang="en-IN" dirty="0" smtClean="0"/>
              <a:t>(without ARX</a:t>
            </a:r>
            <a:r>
              <a:rPr lang="en-IN" dirty="0" smtClean="0"/>
              <a:t>) </a:t>
            </a:r>
            <a:r>
              <a:rPr lang="en-IN" dirty="0" smtClean="0"/>
              <a:t>was </a:t>
            </a:r>
            <a:r>
              <a:rPr lang="en-IN" dirty="0" smtClean="0"/>
              <a:t>calculated as follows:</a:t>
            </a:r>
          </a:p>
          <a:p>
            <a:endParaRPr lang="en-IN" dirty="0"/>
          </a:p>
          <a:p>
            <a:endParaRPr lang="en-IN" dirty="0" smtClean="0"/>
          </a:p>
          <a:p>
            <a:endParaRPr lang="en-IN" dirty="0"/>
          </a:p>
          <a:p>
            <a:r>
              <a:rPr lang="en-IN" dirty="0" smtClean="0"/>
              <a:t>Sensitivity was found to be = 92.86%</a:t>
            </a:r>
          </a:p>
          <a:p>
            <a:r>
              <a:rPr lang="en-IN" dirty="0" smtClean="0"/>
              <a:t>Specificity was found to be = 85.71%</a:t>
            </a:r>
          </a:p>
          <a:p>
            <a:endParaRPr lang="en-IN" dirty="0" smtClean="0"/>
          </a:p>
        </p:txBody>
      </p:sp>
      <p:sp>
        <p:nvSpPr>
          <p:cNvPr id="4" name="Slide Number Placeholder 3"/>
          <p:cNvSpPr>
            <a:spLocks noGrp="1"/>
          </p:cNvSpPr>
          <p:nvPr>
            <p:ph type="sldNum" sz="quarter" idx="2"/>
          </p:nvPr>
        </p:nvSpPr>
        <p:spPr/>
        <p:txBody>
          <a:bodyPr/>
          <a:lstStyle/>
          <a:p>
            <a:fld id="{86CB4B4D-7CA3-9044-876B-883B54F8677D}" type="slidenum">
              <a:rPr lang="en-IN" smtClean="0"/>
              <a:t>33</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142251055"/>
              </p:ext>
            </p:extLst>
          </p:nvPr>
        </p:nvGraphicFramePr>
        <p:xfrm>
          <a:off x="1568338" y="2577603"/>
          <a:ext cx="2233508" cy="1036320"/>
        </p:xfrm>
        <a:graphic>
          <a:graphicData uri="http://schemas.openxmlformats.org/drawingml/2006/table">
            <a:tbl>
              <a:tblPr firstRow="1" bandRow="1">
                <a:effectLst>
                  <a:outerShdw sx="1000" sy="1000" algn="ctr" rotWithShape="0">
                    <a:srgbClr val="000000"/>
                  </a:outerShdw>
                </a:effectLst>
                <a:tableStyleId>{5940675A-B579-460E-94D1-54222C63F5DA}</a:tableStyleId>
              </a:tblPr>
              <a:tblGrid>
                <a:gridCol w="1116754">
                  <a:extLst>
                    <a:ext uri="{9D8B030D-6E8A-4147-A177-3AD203B41FA5}">
                      <a16:colId xmlns:a16="http://schemas.microsoft.com/office/drawing/2014/main" val="4013062114"/>
                    </a:ext>
                  </a:extLst>
                </a:gridCol>
                <a:gridCol w="1116754">
                  <a:extLst>
                    <a:ext uri="{9D8B030D-6E8A-4147-A177-3AD203B41FA5}">
                      <a16:colId xmlns:a16="http://schemas.microsoft.com/office/drawing/2014/main" val="3830789063"/>
                    </a:ext>
                  </a:extLst>
                </a:gridCol>
              </a:tblGrid>
              <a:tr h="370840">
                <a:tc>
                  <a:txBody>
                    <a:bodyPr/>
                    <a:lstStyle/>
                    <a:p>
                      <a:r>
                        <a:rPr lang="en-IN" dirty="0" smtClean="0">
                          <a:solidFill>
                            <a:schemeClr val="bg1"/>
                          </a:solidFill>
                        </a:rPr>
                        <a:t>26</a:t>
                      </a:r>
                      <a:endParaRPr lang="en-IN" dirty="0">
                        <a:solidFill>
                          <a:schemeClr val="bg1"/>
                        </a:solidFill>
                      </a:endParaRPr>
                    </a:p>
                  </a:txBody>
                  <a:tcPr>
                    <a:noFill/>
                  </a:tcPr>
                </a:tc>
                <a:tc>
                  <a:txBody>
                    <a:bodyPr/>
                    <a:lstStyle/>
                    <a:p>
                      <a:r>
                        <a:rPr lang="en-IN" dirty="0" smtClean="0">
                          <a:solidFill>
                            <a:schemeClr val="bg1"/>
                          </a:solidFill>
                        </a:rPr>
                        <a:t>2</a:t>
                      </a:r>
                      <a:endParaRPr lang="en-IN" dirty="0">
                        <a:solidFill>
                          <a:schemeClr val="bg1"/>
                        </a:solidFill>
                      </a:endParaRPr>
                    </a:p>
                  </a:txBody>
                  <a:tcPr>
                    <a:noFill/>
                  </a:tcPr>
                </a:tc>
                <a:extLst>
                  <a:ext uri="{0D108BD9-81ED-4DB2-BD59-A6C34878D82A}">
                    <a16:rowId xmlns:a16="http://schemas.microsoft.com/office/drawing/2014/main" val="526237794"/>
                  </a:ext>
                </a:extLst>
              </a:tr>
              <a:tr h="370840">
                <a:tc>
                  <a:txBody>
                    <a:bodyPr/>
                    <a:lstStyle/>
                    <a:p>
                      <a:r>
                        <a:rPr lang="en-IN" dirty="0" smtClean="0">
                          <a:solidFill>
                            <a:schemeClr val="bg1"/>
                          </a:solidFill>
                        </a:rPr>
                        <a:t>4</a:t>
                      </a:r>
                      <a:endParaRPr lang="en-IN" dirty="0">
                        <a:solidFill>
                          <a:schemeClr val="bg1"/>
                        </a:solidFill>
                      </a:endParaRPr>
                    </a:p>
                  </a:txBody>
                  <a:tcPr>
                    <a:noFill/>
                  </a:tcPr>
                </a:tc>
                <a:tc>
                  <a:txBody>
                    <a:bodyPr/>
                    <a:lstStyle/>
                    <a:p>
                      <a:r>
                        <a:rPr lang="en-IN" dirty="0" smtClean="0">
                          <a:solidFill>
                            <a:schemeClr val="bg1"/>
                          </a:solidFill>
                        </a:rPr>
                        <a:t>24</a:t>
                      </a:r>
                      <a:endParaRPr lang="en-IN" dirty="0">
                        <a:solidFill>
                          <a:schemeClr val="bg1"/>
                        </a:solidFill>
                      </a:endParaRPr>
                    </a:p>
                  </a:txBody>
                  <a:tcPr>
                    <a:noFill/>
                  </a:tcPr>
                </a:tc>
                <a:extLst>
                  <a:ext uri="{0D108BD9-81ED-4DB2-BD59-A6C34878D82A}">
                    <a16:rowId xmlns:a16="http://schemas.microsoft.com/office/drawing/2014/main" val="1888985458"/>
                  </a:ext>
                </a:extLst>
              </a:tr>
            </a:tbl>
          </a:graphicData>
        </a:graphic>
      </p:graphicFrame>
    </p:spTree>
    <p:extLst>
      <p:ext uri="{BB962C8B-B14F-4D97-AF65-F5344CB8AC3E}">
        <p14:creationId xmlns:p14="http://schemas.microsoft.com/office/powerpoint/2010/main" val="428746186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Classifiers – </a:t>
            </a:r>
            <a:r>
              <a:rPr lang="en-IN" b="1" dirty="0" err="1" smtClean="0"/>
              <a:t>McELM</a:t>
            </a:r>
            <a:endParaRPr lang="en-IN" b="1" dirty="0"/>
          </a:p>
        </p:txBody>
      </p:sp>
      <p:sp>
        <p:nvSpPr>
          <p:cNvPr id="3" name="Text Placeholder 2"/>
          <p:cNvSpPr>
            <a:spLocks noGrp="1"/>
          </p:cNvSpPr>
          <p:nvPr>
            <p:ph type="body" idx="1"/>
          </p:nvPr>
        </p:nvSpPr>
        <p:spPr/>
        <p:txBody>
          <a:bodyPr/>
          <a:lstStyle/>
          <a:p>
            <a:r>
              <a:rPr lang="en-IN" dirty="0" smtClean="0"/>
              <a:t>For ELM, to find number of hidden layer neurons which gives best accuracy without over-fitting, the number of neurons was varied between a certain range.</a:t>
            </a:r>
          </a:p>
          <a:p>
            <a:endParaRPr lang="en-IN" dirty="0" smtClean="0"/>
          </a:p>
          <a:p>
            <a:r>
              <a:rPr lang="en-IN" dirty="0" err="1" smtClean="0"/>
              <a:t>McELM</a:t>
            </a:r>
            <a:r>
              <a:rPr lang="en-IN" dirty="0" smtClean="0"/>
              <a:t> provides an intelligent way of choosing and adding neurons based on some criteria during the training phase, instead of using the brute force method to obtain an optimal solution.</a:t>
            </a:r>
          </a:p>
          <a:p>
            <a:endParaRPr lang="en-IN" dirty="0" smtClean="0"/>
          </a:p>
          <a:p>
            <a:r>
              <a:rPr lang="en-IN" dirty="0" smtClean="0"/>
              <a:t>We have gone through the algorithm and this is part of future work.</a:t>
            </a:r>
          </a:p>
        </p:txBody>
      </p:sp>
      <p:sp>
        <p:nvSpPr>
          <p:cNvPr id="4" name="Slide Number Placeholder 3"/>
          <p:cNvSpPr>
            <a:spLocks noGrp="1"/>
          </p:cNvSpPr>
          <p:nvPr>
            <p:ph type="sldNum" sz="quarter" idx="2"/>
          </p:nvPr>
        </p:nvSpPr>
        <p:spPr/>
        <p:txBody>
          <a:bodyPr/>
          <a:lstStyle/>
          <a:p>
            <a:fld id="{86CB4B4D-7CA3-9044-876B-883B54F8677D}" type="slidenum">
              <a:rPr lang="en-IN" smtClean="0"/>
              <a:t>34</a:t>
            </a:fld>
            <a:endParaRPr lang="en-IN"/>
          </a:p>
        </p:txBody>
      </p:sp>
    </p:spTree>
    <p:extLst>
      <p:ext uri="{BB962C8B-B14F-4D97-AF65-F5344CB8AC3E}">
        <p14:creationId xmlns:p14="http://schemas.microsoft.com/office/powerpoint/2010/main" val="4784263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bg1"/>
                </a:solidFill>
              </a:rPr>
              <a:t>SVM vs ELM</a:t>
            </a:r>
            <a:endParaRPr lang="en-IN" b="1" dirty="0">
              <a:solidFill>
                <a:schemeClr val="bg1"/>
              </a:solidFill>
            </a:endParaRPr>
          </a:p>
        </p:txBody>
      </p:sp>
      <p:sp>
        <p:nvSpPr>
          <p:cNvPr id="3" name="Text Placeholder 2"/>
          <p:cNvSpPr>
            <a:spLocks noGrp="1"/>
          </p:cNvSpPr>
          <p:nvPr>
            <p:ph type="body" idx="1"/>
          </p:nvPr>
        </p:nvSpPr>
        <p:spPr/>
        <p:txBody>
          <a:bodyPr/>
          <a:lstStyle/>
          <a:p>
            <a:r>
              <a:rPr lang="en-IN" dirty="0" smtClean="0"/>
              <a:t>K-fold Cross validation:</a:t>
            </a:r>
          </a:p>
          <a:p>
            <a:pPr lvl="1"/>
            <a:r>
              <a:rPr lang="en-IN" dirty="0" smtClean="0"/>
              <a:t>Without ARX:</a:t>
            </a:r>
          </a:p>
          <a:p>
            <a:pPr lvl="3"/>
            <a:r>
              <a:rPr lang="en-IN" dirty="0" smtClean="0"/>
              <a:t>80% vs 89%</a:t>
            </a:r>
            <a:endParaRPr lang="en-IN" dirty="0"/>
          </a:p>
          <a:p>
            <a:pPr lvl="1"/>
            <a:r>
              <a:rPr lang="en-IN" dirty="0" smtClean="0"/>
              <a:t>With ARX order 5:</a:t>
            </a:r>
          </a:p>
          <a:p>
            <a:pPr lvl="3"/>
            <a:r>
              <a:rPr lang="en-IN" dirty="0" smtClean="0"/>
              <a:t>86% vs 94%</a:t>
            </a:r>
          </a:p>
          <a:p>
            <a:pPr lvl="2"/>
            <a:endParaRPr lang="en-IN" dirty="0"/>
          </a:p>
          <a:p>
            <a:r>
              <a:rPr lang="en-IN" dirty="0" smtClean="0"/>
              <a:t>Confusion Matrix:</a:t>
            </a:r>
          </a:p>
          <a:p>
            <a:endParaRPr lang="en-IN" dirty="0" smtClean="0"/>
          </a:p>
          <a:p>
            <a:r>
              <a:rPr lang="en-IN" dirty="0" smtClean="0"/>
              <a:t>                                                  vs</a:t>
            </a:r>
          </a:p>
        </p:txBody>
      </p:sp>
      <p:sp>
        <p:nvSpPr>
          <p:cNvPr id="4" name="Slide Number Placeholder 3"/>
          <p:cNvSpPr>
            <a:spLocks noGrp="1"/>
          </p:cNvSpPr>
          <p:nvPr>
            <p:ph type="sldNum" sz="quarter" idx="2"/>
          </p:nvPr>
        </p:nvSpPr>
        <p:spPr/>
        <p:txBody>
          <a:bodyPr/>
          <a:lstStyle/>
          <a:p>
            <a:fld id="{86CB4B4D-7CA3-9044-876B-883B54F8677D}" type="slidenum">
              <a:rPr lang="en-IN" smtClean="0"/>
              <a:t>35</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882228368"/>
              </p:ext>
            </p:extLst>
          </p:nvPr>
        </p:nvGraphicFramePr>
        <p:xfrm>
          <a:off x="5675306" y="5163829"/>
          <a:ext cx="2821922" cy="1036320"/>
        </p:xfrm>
        <a:graphic>
          <a:graphicData uri="http://schemas.openxmlformats.org/drawingml/2006/table">
            <a:tbl>
              <a:tblPr firstRow="1" bandRow="1">
                <a:effectLst>
                  <a:outerShdw sx="1000" sy="1000" algn="ctr" rotWithShape="0">
                    <a:srgbClr val="000000"/>
                  </a:outerShdw>
                </a:effectLst>
                <a:tableStyleId>{5940675A-B579-460E-94D1-54222C63F5DA}</a:tableStyleId>
              </a:tblPr>
              <a:tblGrid>
                <a:gridCol w="1410961">
                  <a:extLst>
                    <a:ext uri="{9D8B030D-6E8A-4147-A177-3AD203B41FA5}">
                      <a16:colId xmlns:a16="http://schemas.microsoft.com/office/drawing/2014/main" val="887505904"/>
                    </a:ext>
                  </a:extLst>
                </a:gridCol>
                <a:gridCol w="1410961">
                  <a:extLst>
                    <a:ext uri="{9D8B030D-6E8A-4147-A177-3AD203B41FA5}">
                      <a16:colId xmlns:a16="http://schemas.microsoft.com/office/drawing/2014/main" val="2249675494"/>
                    </a:ext>
                  </a:extLst>
                </a:gridCol>
              </a:tblGrid>
              <a:tr h="370840">
                <a:tc>
                  <a:txBody>
                    <a:bodyPr/>
                    <a:lstStyle/>
                    <a:p>
                      <a:r>
                        <a:rPr lang="en-IN" dirty="0" smtClean="0">
                          <a:solidFill>
                            <a:schemeClr val="bg1"/>
                          </a:solidFill>
                        </a:rPr>
                        <a:t>26</a:t>
                      </a:r>
                      <a:endParaRPr lang="en-IN" dirty="0">
                        <a:solidFill>
                          <a:schemeClr val="bg1"/>
                        </a:solidFill>
                      </a:endParaRPr>
                    </a:p>
                  </a:txBody>
                  <a:tcPr>
                    <a:noFill/>
                  </a:tcPr>
                </a:tc>
                <a:tc>
                  <a:txBody>
                    <a:bodyPr/>
                    <a:lstStyle/>
                    <a:p>
                      <a:r>
                        <a:rPr lang="en-IN" dirty="0" smtClean="0">
                          <a:solidFill>
                            <a:schemeClr val="bg1"/>
                          </a:solidFill>
                        </a:rPr>
                        <a:t>2</a:t>
                      </a:r>
                      <a:endParaRPr lang="en-IN" dirty="0">
                        <a:solidFill>
                          <a:schemeClr val="bg1"/>
                        </a:solidFill>
                      </a:endParaRPr>
                    </a:p>
                  </a:txBody>
                  <a:tcPr>
                    <a:noFill/>
                  </a:tcPr>
                </a:tc>
                <a:extLst>
                  <a:ext uri="{0D108BD9-81ED-4DB2-BD59-A6C34878D82A}">
                    <a16:rowId xmlns:a16="http://schemas.microsoft.com/office/drawing/2014/main" val="1160520708"/>
                  </a:ext>
                </a:extLst>
              </a:tr>
              <a:tr h="370840">
                <a:tc>
                  <a:txBody>
                    <a:bodyPr/>
                    <a:lstStyle/>
                    <a:p>
                      <a:r>
                        <a:rPr lang="en-IN" dirty="0" smtClean="0">
                          <a:solidFill>
                            <a:schemeClr val="bg1"/>
                          </a:solidFill>
                        </a:rPr>
                        <a:t>4</a:t>
                      </a:r>
                      <a:endParaRPr lang="en-IN" dirty="0">
                        <a:solidFill>
                          <a:schemeClr val="bg1"/>
                        </a:solidFill>
                      </a:endParaRPr>
                    </a:p>
                  </a:txBody>
                  <a:tcPr>
                    <a:noFill/>
                  </a:tcPr>
                </a:tc>
                <a:tc>
                  <a:txBody>
                    <a:bodyPr/>
                    <a:lstStyle/>
                    <a:p>
                      <a:r>
                        <a:rPr lang="en-IN" dirty="0" smtClean="0">
                          <a:solidFill>
                            <a:schemeClr val="bg1"/>
                          </a:solidFill>
                        </a:rPr>
                        <a:t>24</a:t>
                      </a:r>
                      <a:endParaRPr lang="en-IN" dirty="0">
                        <a:solidFill>
                          <a:schemeClr val="bg1"/>
                        </a:solidFill>
                      </a:endParaRPr>
                    </a:p>
                  </a:txBody>
                  <a:tcPr>
                    <a:noFill/>
                  </a:tcPr>
                </a:tc>
                <a:extLst>
                  <a:ext uri="{0D108BD9-81ED-4DB2-BD59-A6C34878D82A}">
                    <a16:rowId xmlns:a16="http://schemas.microsoft.com/office/drawing/2014/main" val="109906694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87369525"/>
              </p:ext>
            </p:extLst>
          </p:nvPr>
        </p:nvGraphicFramePr>
        <p:xfrm>
          <a:off x="1816988" y="5219581"/>
          <a:ext cx="2874224" cy="1039686"/>
        </p:xfrm>
        <a:graphic>
          <a:graphicData uri="http://schemas.openxmlformats.org/drawingml/2006/table">
            <a:tbl>
              <a:tblPr firstRow="1" bandRow="1">
                <a:tableStyleId>{5940675A-B579-460E-94D1-54222C63F5DA}</a:tableStyleId>
              </a:tblPr>
              <a:tblGrid>
                <a:gridCol w="1437112">
                  <a:extLst>
                    <a:ext uri="{9D8B030D-6E8A-4147-A177-3AD203B41FA5}">
                      <a16:colId xmlns:a16="http://schemas.microsoft.com/office/drawing/2014/main" val="322074994"/>
                    </a:ext>
                  </a:extLst>
                </a:gridCol>
                <a:gridCol w="1437112">
                  <a:extLst>
                    <a:ext uri="{9D8B030D-6E8A-4147-A177-3AD203B41FA5}">
                      <a16:colId xmlns:a16="http://schemas.microsoft.com/office/drawing/2014/main" val="2003874630"/>
                    </a:ext>
                  </a:extLst>
                </a:gridCol>
              </a:tblGrid>
              <a:tr h="519843">
                <a:tc>
                  <a:txBody>
                    <a:bodyPr/>
                    <a:lstStyle/>
                    <a:p>
                      <a:r>
                        <a:rPr lang="en-IN" dirty="0" smtClean="0">
                          <a:solidFill>
                            <a:schemeClr val="bg1"/>
                          </a:solidFill>
                        </a:rPr>
                        <a:t>25</a:t>
                      </a:r>
                      <a:endParaRPr lang="en-IN" dirty="0">
                        <a:solidFill>
                          <a:schemeClr val="bg1"/>
                        </a:solidFill>
                      </a:endParaRPr>
                    </a:p>
                  </a:txBody>
                  <a:tcPr/>
                </a:tc>
                <a:tc>
                  <a:txBody>
                    <a:bodyPr/>
                    <a:lstStyle/>
                    <a:p>
                      <a:r>
                        <a:rPr lang="en-IN" dirty="0" smtClean="0">
                          <a:solidFill>
                            <a:schemeClr val="bg1"/>
                          </a:solidFill>
                        </a:rPr>
                        <a:t>3</a:t>
                      </a:r>
                      <a:endParaRPr lang="en-IN" dirty="0">
                        <a:solidFill>
                          <a:schemeClr val="bg1"/>
                        </a:solidFill>
                      </a:endParaRPr>
                    </a:p>
                  </a:txBody>
                  <a:tcPr/>
                </a:tc>
                <a:extLst>
                  <a:ext uri="{0D108BD9-81ED-4DB2-BD59-A6C34878D82A}">
                    <a16:rowId xmlns:a16="http://schemas.microsoft.com/office/drawing/2014/main" val="1692018348"/>
                  </a:ext>
                </a:extLst>
              </a:tr>
              <a:tr h="519843">
                <a:tc>
                  <a:txBody>
                    <a:bodyPr/>
                    <a:lstStyle/>
                    <a:p>
                      <a:r>
                        <a:rPr lang="en-IN" dirty="0" smtClean="0">
                          <a:solidFill>
                            <a:schemeClr val="bg1"/>
                          </a:solidFill>
                        </a:rPr>
                        <a:t>5</a:t>
                      </a:r>
                      <a:endParaRPr lang="en-IN" dirty="0">
                        <a:solidFill>
                          <a:schemeClr val="bg1"/>
                        </a:solidFill>
                      </a:endParaRPr>
                    </a:p>
                  </a:txBody>
                  <a:tcPr/>
                </a:tc>
                <a:tc>
                  <a:txBody>
                    <a:bodyPr/>
                    <a:lstStyle/>
                    <a:p>
                      <a:r>
                        <a:rPr lang="en-IN" dirty="0" smtClean="0">
                          <a:solidFill>
                            <a:schemeClr val="bg1"/>
                          </a:solidFill>
                        </a:rPr>
                        <a:t>23</a:t>
                      </a:r>
                      <a:endParaRPr lang="en-IN" dirty="0">
                        <a:solidFill>
                          <a:schemeClr val="bg1"/>
                        </a:solidFill>
                      </a:endParaRPr>
                    </a:p>
                  </a:txBody>
                  <a:tcPr/>
                </a:tc>
                <a:extLst>
                  <a:ext uri="{0D108BD9-81ED-4DB2-BD59-A6C34878D82A}">
                    <a16:rowId xmlns:a16="http://schemas.microsoft.com/office/drawing/2014/main" val="242009420"/>
                  </a:ext>
                </a:extLst>
              </a:tr>
            </a:tbl>
          </a:graphicData>
        </a:graphic>
      </p:graphicFrame>
    </p:spTree>
    <p:extLst>
      <p:ext uri="{BB962C8B-B14F-4D97-AF65-F5344CB8AC3E}">
        <p14:creationId xmlns:p14="http://schemas.microsoft.com/office/powerpoint/2010/main" val="706187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806" y="142426"/>
            <a:ext cx="10132819" cy="1400531"/>
          </a:xfrm>
        </p:spPr>
        <p:txBody>
          <a:bodyPr>
            <a:normAutofit fontScale="90000"/>
          </a:bodyPr>
          <a:lstStyle/>
          <a:p>
            <a:r>
              <a:rPr lang="en-IN" sz="4400" b="1" dirty="0" smtClean="0"/>
              <a:t>MATLAB </a:t>
            </a:r>
            <a:r>
              <a:rPr lang="en-IN" b="1" dirty="0" smtClean="0"/>
              <a:t>Classification </a:t>
            </a:r>
            <a:r>
              <a:rPr lang="en-IN" b="1" dirty="0" smtClean="0"/>
              <a:t>– Nearly Real Time</a:t>
            </a:r>
            <a:br>
              <a:rPr lang="en-IN" b="1" dirty="0" smtClean="0"/>
            </a:br>
            <a:r>
              <a:rPr lang="en-IN" sz="1800" b="1" dirty="0" smtClean="0"/>
              <a:t>                </a:t>
            </a:r>
            <a:endParaRPr lang="en-IN" b="1" dirty="0">
              <a:solidFill>
                <a:srgbClr val="FF0000"/>
              </a:solidFill>
            </a:endParaRPr>
          </a:p>
        </p:txBody>
      </p:sp>
      <p:sp>
        <p:nvSpPr>
          <p:cNvPr id="4" name="Slide Number Placeholder 3"/>
          <p:cNvSpPr>
            <a:spLocks noGrp="1"/>
          </p:cNvSpPr>
          <p:nvPr>
            <p:ph type="sldNum" sz="quarter" idx="2"/>
          </p:nvPr>
        </p:nvSpPr>
        <p:spPr/>
        <p:txBody>
          <a:bodyPr/>
          <a:lstStyle/>
          <a:p>
            <a:fld id="{86CB4B4D-7CA3-9044-876B-883B54F8677D}" type="slidenum">
              <a:rPr lang="en-IN" smtClean="0"/>
              <a:t>36</a:t>
            </a:fld>
            <a:endParaRPr lang="en-IN"/>
          </a:p>
        </p:txBody>
      </p:sp>
      <p:sp>
        <p:nvSpPr>
          <p:cNvPr id="9" name="Text Placeholder 2"/>
          <p:cNvSpPr>
            <a:spLocks noGrp="1"/>
          </p:cNvSpPr>
          <p:nvPr>
            <p:ph type="body" idx="1"/>
          </p:nvPr>
        </p:nvSpPr>
        <p:spPr>
          <a:xfrm>
            <a:off x="957262" y="1877006"/>
            <a:ext cx="5109087" cy="899289"/>
          </a:xfrm>
        </p:spPr>
        <p:txBody>
          <a:bodyPr>
            <a:normAutofit/>
          </a:bodyPr>
          <a:lstStyle/>
          <a:p>
            <a:r>
              <a:rPr lang="en-IN" dirty="0" smtClean="0"/>
              <a:t>SVM’s Prediction </a:t>
            </a:r>
            <a:endParaRPr lang="en-IN" dirty="0"/>
          </a:p>
        </p:txBody>
      </p:sp>
      <p:sp>
        <p:nvSpPr>
          <p:cNvPr id="10" name="Text Placeholder 2"/>
          <p:cNvSpPr txBox="1">
            <a:spLocks/>
          </p:cNvSpPr>
          <p:nvPr/>
        </p:nvSpPr>
        <p:spPr>
          <a:xfrm>
            <a:off x="6685278" y="1828427"/>
            <a:ext cx="5109087" cy="8992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3pPr>
            <a:lvl4pPr marL="16981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4pPr>
            <a:lvl5pPr marL="21553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5pPr>
            <a:lvl6pPr marL="2603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6pPr>
            <a:lvl7pPr marL="3069770"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7pPr>
            <a:lvl8pPr marL="3526971" marR="0" indent="-32657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Century Gothic"/>
                <a:ea typeface="Century Gothic"/>
                <a:cs typeface="Century Gothic"/>
                <a:sym typeface="Century Gothic"/>
              </a:defRPr>
            </a:lvl9pPr>
          </a:lstStyle>
          <a:p>
            <a:pPr hangingPunct="1"/>
            <a:r>
              <a:rPr lang="en-IN" dirty="0" smtClean="0"/>
              <a:t>ELM’s Prediction</a:t>
            </a:r>
            <a:endParaRPr lang="en-IN" dirty="0"/>
          </a:p>
        </p:txBody>
      </p:sp>
      <p:pic>
        <p:nvPicPr>
          <p:cNvPr id="3" name="Picture 2"/>
          <p:cNvPicPr>
            <a:picLocks noChangeAspect="1"/>
          </p:cNvPicPr>
          <p:nvPr/>
        </p:nvPicPr>
        <p:blipFill>
          <a:blip r:embed="rId2"/>
          <a:stretch>
            <a:fillRect/>
          </a:stretch>
        </p:blipFill>
        <p:spPr>
          <a:xfrm>
            <a:off x="957262" y="2776295"/>
            <a:ext cx="2871788" cy="3115160"/>
          </a:xfrm>
          <a:prstGeom prst="rect">
            <a:avLst/>
          </a:prstGeom>
        </p:spPr>
      </p:pic>
      <p:pic>
        <p:nvPicPr>
          <p:cNvPr id="5" name="Picture 4"/>
          <p:cNvPicPr>
            <a:picLocks noChangeAspect="1"/>
          </p:cNvPicPr>
          <p:nvPr/>
        </p:nvPicPr>
        <p:blipFill>
          <a:blip r:embed="rId3"/>
          <a:stretch>
            <a:fillRect/>
          </a:stretch>
        </p:blipFill>
        <p:spPr>
          <a:xfrm>
            <a:off x="6685278" y="3258896"/>
            <a:ext cx="4086363" cy="1926232"/>
          </a:xfrm>
          <a:prstGeom prst="rect">
            <a:avLst/>
          </a:prstGeom>
        </p:spPr>
      </p:pic>
    </p:spTree>
    <p:extLst>
      <p:ext uri="{BB962C8B-B14F-4D97-AF65-F5344CB8AC3E}">
        <p14:creationId xmlns:p14="http://schemas.microsoft.com/office/powerpoint/2010/main" val="15541118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177" y="263148"/>
            <a:ext cx="9404725" cy="1400531"/>
          </a:xfrm>
        </p:spPr>
        <p:txBody>
          <a:bodyPr>
            <a:normAutofit/>
          </a:bodyPr>
          <a:lstStyle/>
          <a:p>
            <a:r>
              <a:rPr lang="en-IN" sz="4000" b="1" dirty="0" smtClean="0"/>
              <a:t>Raspberry Pi - Python Implementation</a:t>
            </a:r>
            <a:endParaRPr lang="en-IN" sz="4000" b="1" dirty="0"/>
          </a:p>
        </p:txBody>
      </p:sp>
      <p:sp>
        <p:nvSpPr>
          <p:cNvPr id="3" name="Text Placeholder 2"/>
          <p:cNvSpPr>
            <a:spLocks noGrp="1"/>
          </p:cNvSpPr>
          <p:nvPr>
            <p:ph type="body" idx="1"/>
          </p:nvPr>
        </p:nvSpPr>
        <p:spPr>
          <a:xfrm>
            <a:off x="1104293" y="1293540"/>
            <a:ext cx="8946541" cy="5285679"/>
          </a:xfrm>
        </p:spPr>
        <p:txBody>
          <a:bodyPr>
            <a:normAutofit fontScale="92500"/>
          </a:bodyPr>
          <a:lstStyle/>
          <a:p>
            <a:r>
              <a:rPr lang="en-IN" sz="2400" dirty="0" smtClean="0"/>
              <a:t>Interfacing of sensor to R-Pi via ADC </a:t>
            </a:r>
          </a:p>
          <a:p>
            <a:endParaRPr lang="en-IN" sz="2400" dirty="0"/>
          </a:p>
          <a:p>
            <a:r>
              <a:rPr lang="en-IN" sz="2400" dirty="0" smtClean="0"/>
              <a:t>1kHz sampling of signal implemented with timer() class to match training dataset</a:t>
            </a:r>
          </a:p>
          <a:p>
            <a:endParaRPr lang="en-IN" sz="2400" dirty="0" smtClean="0"/>
          </a:p>
          <a:p>
            <a:r>
              <a:rPr lang="en-IN" sz="2400" dirty="0" smtClean="0"/>
              <a:t>Code to obtain and save sampled values from sensor was written in Python.</a:t>
            </a:r>
          </a:p>
          <a:p>
            <a:endParaRPr lang="en-IN" sz="2400" dirty="0" smtClean="0"/>
          </a:p>
          <a:p>
            <a:r>
              <a:rPr lang="en-IN" sz="2400" dirty="0" smtClean="0"/>
              <a:t>Feature extraction codes except for the frequency domain features have been implemented in Python. </a:t>
            </a:r>
          </a:p>
          <a:p>
            <a:endParaRPr lang="en-IN" sz="2400" dirty="0" smtClean="0"/>
          </a:p>
          <a:p>
            <a:r>
              <a:rPr lang="en-IN" sz="2400" dirty="0" smtClean="0"/>
              <a:t>ELM and SVM Classifiers have been implemented in Python.</a:t>
            </a:r>
          </a:p>
          <a:p>
            <a:pPr marL="0" indent="0">
              <a:buNone/>
            </a:pP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37</a:t>
            </a:fld>
            <a:endParaRPr lang="en-IN"/>
          </a:p>
        </p:txBody>
      </p:sp>
    </p:spTree>
    <p:extLst>
      <p:ext uri="{BB962C8B-B14F-4D97-AF65-F5344CB8AC3E}">
        <p14:creationId xmlns:p14="http://schemas.microsoft.com/office/powerpoint/2010/main" val="41274873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09" y="452718"/>
            <a:ext cx="5665481" cy="1777526"/>
          </a:xfrm>
        </p:spPr>
        <p:txBody>
          <a:bodyPr/>
          <a:lstStyle/>
          <a:p>
            <a:r>
              <a:rPr lang="en-IN" b="1" dirty="0" smtClean="0">
                <a:solidFill>
                  <a:schemeClr val="bg1"/>
                </a:solidFill>
              </a:rPr>
              <a:t>Analog </a:t>
            </a:r>
            <a:r>
              <a:rPr lang="en-IN" b="1" dirty="0">
                <a:solidFill>
                  <a:schemeClr val="bg1"/>
                </a:solidFill>
              </a:rPr>
              <a:t>S</a:t>
            </a:r>
            <a:r>
              <a:rPr lang="en-IN" b="1" dirty="0" smtClean="0">
                <a:solidFill>
                  <a:schemeClr val="bg1"/>
                </a:solidFill>
              </a:rPr>
              <a:t>ensor Interface to R-Pi</a:t>
            </a:r>
            <a:endParaRPr lang="en-IN" b="1" dirty="0">
              <a:solidFill>
                <a:schemeClr val="bg1"/>
              </a:solidFill>
            </a:endParaRPr>
          </a:p>
        </p:txBody>
      </p:sp>
      <p:sp>
        <p:nvSpPr>
          <p:cNvPr id="4" name="Slide Number Placeholder 3"/>
          <p:cNvSpPr>
            <a:spLocks noGrp="1"/>
          </p:cNvSpPr>
          <p:nvPr>
            <p:ph type="sldNum" sz="quarter" idx="2"/>
          </p:nvPr>
        </p:nvSpPr>
        <p:spPr/>
        <p:txBody>
          <a:bodyPr/>
          <a:lstStyle/>
          <a:p>
            <a:fld id="{86CB4B4D-7CA3-9044-876B-883B54F8677D}" type="slidenum">
              <a:rPr lang="en-IN" smtClean="0"/>
              <a:t>38</a:t>
            </a:fld>
            <a:endParaRPr lang="en-IN"/>
          </a:p>
        </p:txBody>
      </p:sp>
      <p:pic>
        <p:nvPicPr>
          <p:cNvPr id="5" name="Picture 2" descr="https://mikaelleven.files.wordpress.com/2015/12/raspberrypi_b_gpio_spi_mcp3008_breadboard_mikael-leve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7028602" y="2140648"/>
            <a:ext cx="3738413" cy="56962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46109" y="2682961"/>
            <a:ext cx="4988689" cy="3811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664" y="1"/>
            <a:ext cx="5696291" cy="4175172"/>
          </a:xfrm>
          <a:prstGeom prst="rect">
            <a:avLst/>
          </a:prstGeom>
        </p:spPr>
      </p:pic>
    </p:spTree>
    <p:extLst>
      <p:ext uri="{BB962C8B-B14F-4D97-AF65-F5344CB8AC3E}">
        <p14:creationId xmlns:p14="http://schemas.microsoft.com/office/powerpoint/2010/main" val="16145869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10" y="363150"/>
            <a:ext cx="9404725" cy="1400531"/>
          </a:xfrm>
        </p:spPr>
        <p:txBody>
          <a:bodyPr/>
          <a:lstStyle/>
          <a:p>
            <a:r>
              <a:rPr lang="en-IN" b="1" dirty="0" smtClean="0"/>
              <a:t>ECG Signal Capture</a:t>
            </a:r>
            <a:endParaRPr lang="en-IN" dirty="0">
              <a:solidFill>
                <a:srgbClr val="FF0000"/>
              </a:solidFill>
            </a:endParaRPr>
          </a:p>
        </p:txBody>
      </p:sp>
      <p:sp>
        <p:nvSpPr>
          <p:cNvPr id="3" name="Slide Number Placeholder 2"/>
          <p:cNvSpPr>
            <a:spLocks noGrp="1"/>
          </p:cNvSpPr>
          <p:nvPr>
            <p:ph type="sldNum" sz="quarter" idx="2"/>
          </p:nvPr>
        </p:nvSpPr>
        <p:spPr/>
        <p:txBody>
          <a:bodyPr/>
          <a:lstStyle/>
          <a:p>
            <a:fld id="{86CB4B4D-7CA3-9044-876B-883B54F8677D}" type="slidenum">
              <a:rPr lang="en-IN" smtClean="0"/>
              <a:t>39</a:t>
            </a:fld>
            <a:endParaRPr lang="en-IN"/>
          </a:p>
        </p:txBody>
      </p:sp>
      <p:pic>
        <p:nvPicPr>
          <p:cNvPr id="4" name="VID-20170415-WA00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0813" y="1523366"/>
            <a:ext cx="8347422" cy="4591082"/>
          </a:xfrm>
          <a:prstGeom prst="rect">
            <a:avLst/>
          </a:prstGeom>
        </p:spPr>
      </p:pic>
    </p:spTree>
    <p:extLst>
      <p:ext uri="{BB962C8B-B14F-4D97-AF65-F5344CB8AC3E}">
        <p14:creationId xmlns:p14="http://schemas.microsoft.com/office/powerpoint/2010/main" val="4161143741"/>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Literature Survey</a:t>
            </a:r>
            <a:endParaRPr lang="en-IN" b="1" dirty="0"/>
          </a:p>
        </p:txBody>
      </p:sp>
      <p:sp>
        <p:nvSpPr>
          <p:cNvPr id="3" name="Text Placeholder 2"/>
          <p:cNvSpPr>
            <a:spLocks noGrp="1"/>
          </p:cNvSpPr>
          <p:nvPr>
            <p:ph type="body" idx="1"/>
          </p:nvPr>
        </p:nvSpPr>
        <p:spPr/>
        <p:txBody>
          <a:bodyPr/>
          <a:lstStyle/>
          <a:p>
            <a:r>
              <a:rPr lang="pt-PT" dirty="0"/>
              <a:t>The paper </a:t>
            </a:r>
            <a:r>
              <a:rPr lang="de-DE" dirty="0"/>
              <a:t>“</a:t>
            </a:r>
            <a:r>
              <a:rPr lang="en-US" dirty="0"/>
              <a:t>Effects of Alcohol on the Electrocardiogram” took electrocardiograms of 1,000 chronic alcoholic patients and analyzed them to find evidence that excessive consumption of alcohol may produce changes in the electrocardiogram.</a:t>
            </a:r>
            <a:endParaRPr lang="en-IN" dirty="0"/>
          </a:p>
          <a:p>
            <a:pPr marL="0" indent="0">
              <a:buNone/>
            </a:pPr>
            <a:endParaRPr lang="en-US" dirty="0" smtClean="0"/>
          </a:p>
          <a:p>
            <a:r>
              <a:rPr lang="en-US" dirty="0" smtClean="0"/>
              <a:t>In </a:t>
            </a:r>
            <a:r>
              <a:rPr lang="en-US" dirty="0"/>
              <a:t>the </a:t>
            </a:r>
            <a:r>
              <a:rPr lang="de-DE" dirty="0"/>
              <a:t>“</a:t>
            </a:r>
            <a:r>
              <a:rPr lang="en-US" dirty="0"/>
              <a:t>A Precise Drunk Driving Detection Using Weighted Kernel Based on </a:t>
            </a:r>
            <a:r>
              <a:rPr lang="fr-FR" dirty="0" err="1"/>
              <a:t>Electrocardiogram</a:t>
            </a:r>
            <a:r>
              <a:rPr lang="en-IN" dirty="0"/>
              <a:t>” </a:t>
            </a:r>
            <a:r>
              <a:rPr lang="en-US" dirty="0"/>
              <a:t>paper the authors collected ECGs from 50 </a:t>
            </a:r>
            <a:r>
              <a:rPr lang="en-US" dirty="0" smtClean="0"/>
              <a:t>volunteers. </a:t>
            </a:r>
            <a:r>
              <a:rPr lang="en-US" dirty="0"/>
              <a:t>To identify characteristics of an alcoholic, features such as </a:t>
            </a:r>
            <a:r>
              <a:rPr lang="en-US" dirty="0" err="1"/>
              <a:t>Pmax</a:t>
            </a:r>
            <a:r>
              <a:rPr lang="en-US" dirty="0"/>
              <a:t>, </a:t>
            </a:r>
            <a:r>
              <a:rPr lang="en-US" dirty="0" err="1"/>
              <a:t>Pd</a:t>
            </a:r>
            <a:r>
              <a:rPr lang="en-US" dirty="0"/>
              <a:t>, means and variances of P, R, S waves and R-R intervals are extracted. The paper used SVM as a classifier and 10-fold cross validation</a:t>
            </a:r>
            <a:r>
              <a:rPr lang="en-US" dirty="0" smtClean="0"/>
              <a:t>.</a:t>
            </a:r>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4</a:t>
            </a:fld>
            <a:endParaRPr lang="en-IN"/>
          </a:p>
        </p:txBody>
      </p:sp>
    </p:spTree>
    <p:extLst>
      <p:ext uri="{BB962C8B-B14F-4D97-AF65-F5344CB8AC3E}">
        <p14:creationId xmlns:p14="http://schemas.microsoft.com/office/powerpoint/2010/main" val="412125150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p:cNvSpPr>
          <p:nvPr>
            <p:ph type="title"/>
          </p:nvPr>
        </p:nvSpPr>
        <p:spPr>
          <a:xfrm>
            <a:off x="646110" y="452718"/>
            <a:ext cx="9404724" cy="1400531"/>
          </a:xfrm>
          <a:prstGeom prst="rect">
            <a:avLst/>
          </a:prstGeom>
        </p:spPr>
        <p:txBody>
          <a:bodyPr/>
          <a:lstStyle>
            <a:lvl1pPr>
              <a:defRPr b="1"/>
            </a:lvl1pPr>
          </a:lstStyle>
          <a:p>
            <a:r>
              <a:rPr lang="en-IN" dirty="0" smtClean="0"/>
              <a:t>Wrap Up Before External Review</a:t>
            </a:r>
            <a:endParaRPr dirty="0"/>
          </a:p>
        </p:txBody>
      </p:sp>
      <p:sp>
        <p:nvSpPr>
          <p:cNvPr id="353" name="Shape 353"/>
          <p:cNvSpPr>
            <a:spLocks noGrp="1"/>
          </p:cNvSpPr>
          <p:nvPr>
            <p:ph type="body" idx="1"/>
          </p:nvPr>
        </p:nvSpPr>
        <p:spPr>
          <a:xfrm>
            <a:off x="724829" y="1416204"/>
            <a:ext cx="10660566" cy="4954861"/>
          </a:xfrm>
          <a:prstGeom prst="rect">
            <a:avLst/>
          </a:prstGeom>
        </p:spPr>
        <p:txBody>
          <a:bodyPr>
            <a:normAutofit/>
          </a:bodyPr>
          <a:lstStyle/>
          <a:p>
            <a:pPr marL="332613" indent="-332613" defTabSz="443483">
              <a:spcBef>
                <a:spcPts val="900"/>
              </a:spcBef>
              <a:defRPr sz="1900"/>
            </a:pPr>
            <a:r>
              <a:rPr dirty="0"/>
              <a:t>RAKSHITH</a:t>
            </a:r>
          </a:p>
          <a:p>
            <a:pPr marL="720661" lvl="1" indent="-277177" defTabSz="443483">
              <a:spcBef>
                <a:spcPts val="900"/>
              </a:spcBef>
              <a:defRPr sz="1800"/>
            </a:pPr>
            <a:r>
              <a:rPr lang="en-IN" sz="1800" dirty="0" smtClean="0"/>
              <a:t>Optimize features required using </a:t>
            </a:r>
            <a:r>
              <a:rPr lang="en-IN" sz="1800" dirty="0" err="1" smtClean="0"/>
              <a:t>combnk</a:t>
            </a:r>
            <a:r>
              <a:rPr lang="en-IN" sz="1800" dirty="0" smtClean="0"/>
              <a:t>() and compare SVM and </a:t>
            </a:r>
            <a:r>
              <a:rPr lang="en-IN" sz="1800" dirty="0" smtClean="0"/>
              <a:t>ELM</a:t>
            </a:r>
          </a:p>
          <a:p>
            <a:pPr marL="720661" lvl="1" indent="-277177" defTabSz="443483">
              <a:spcBef>
                <a:spcPts val="900"/>
              </a:spcBef>
              <a:defRPr sz="1800"/>
            </a:pPr>
            <a:r>
              <a:rPr lang="en-IN" sz="1800" dirty="0" smtClean="0"/>
              <a:t>Attempt full SMO algorithm to improve SVM accuracy</a:t>
            </a:r>
            <a:endParaRPr sz="1700" dirty="0"/>
          </a:p>
          <a:p>
            <a:pPr lvl="1" indent="-342900" defTabSz="443483">
              <a:spcBef>
                <a:spcPts val="900"/>
              </a:spcBef>
              <a:defRPr sz="1900"/>
            </a:pPr>
            <a:r>
              <a:rPr lang="en-IN" sz="1800" dirty="0"/>
              <a:t>Complete the Report</a:t>
            </a:r>
          </a:p>
          <a:p>
            <a:pPr marL="764413" lvl="1" indent="-332613" defTabSz="443483">
              <a:spcBef>
                <a:spcPts val="900"/>
              </a:spcBef>
              <a:defRPr sz="1900"/>
            </a:pPr>
            <a:endParaRPr lang="en-IN" dirty="0" smtClean="0"/>
          </a:p>
          <a:p>
            <a:pPr marL="332613" indent="-332613" defTabSz="443483">
              <a:spcBef>
                <a:spcPts val="900"/>
              </a:spcBef>
              <a:defRPr sz="1900"/>
            </a:pPr>
            <a:r>
              <a:rPr dirty="0" smtClean="0"/>
              <a:t>APOORV</a:t>
            </a:r>
            <a:endParaRPr dirty="0"/>
          </a:p>
          <a:p>
            <a:pPr lvl="1" defTabSz="443483">
              <a:spcBef>
                <a:spcPts val="900"/>
              </a:spcBef>
            </a:pPr>
            <a:r>
              <a:rPr lang="en-IN" sz="1800" dirty="0"/>
              <a:t>Integrate hardware and python code on the Raspberry Pi to make a complete system</a:t>
            </a:r>
            <a:endParaRPr sz="1800" dirty="0"/>
          </a:p>
          <a:p>
            <a:pPr marL="764413" lvl="1" indent="-332613" defTabSz="443483">
              <a:spcBef>
                <a:spcPts val="900"/>
              </a:spcBef>
              <a:defRPr sz="1900"/>
            </a:pPr>
            <a:r>
              <a:rPr lang="en-IN" sz="1800" dirty="0"/>
              <a:t>Complete Report</a:t>
            </a:r>
          </a:p>
          <a:p>
            <a:pPr marL="764413" lvl="1" indent="-332613" defTabSz="443483">
              <a:spcBef>
                <a:spcPts val="900"/>
              </a:spcBef>
              <a:defRPr sz="1900"/>
            </a:pPr>
            <a:endParaRPr sz="1700" dirty="0"/>
          </a:p>
          <a:p>
            <a:pPr marL="332613" indent="-332613" defTabSz="443483">
              <a:spcBef>
                <a:spcPts val="900"/>
              </a:spcBef>
              <a:defRPr sz="1900"/>
            </a:pPr>
            <a:r>
              <a:rPr dirty="0"/>
              <a:t>AKARSH</a:t>
            </a:r>
          </a:p>
          <a:p>
            <a:pPr marL="729234" lvl="1" indent="-285750" defTabSz="443483">
              <a:spcBef>
                <a:spcPts val="900"/>
              </a:spcBef>
              <a:defRPr sz="1800"/>
            </a:pPr>
            <a:r>
              <a:rPr lang="en-IN" sz="1800" dirty="0"/>
              <a:t>Optimize features required using </a:t>
            </a:r>
            <a:r>
              <a:rPr lang="en-IN" sz="1800" dirty="0" err="1"/>
              <a:t>combnk</a:t>
            </a:r>
            <a:r>
              <a:rPr lang="en-IN" sz="1800" dirty="0"/>
              <a:t>() and compare SVM and </a:t>
            </a:r>
            <a:r>
              <a:rPr lang="en-IN" sz="1800" dirty="0"/>
              <a:t>ELM</a:t>
            </a:r>
          </a:p>
          <a:p>
            <a:pPr lvl="1" indent="-342900" defTabSz="443483">
              <a:spcBef>
                <a:spcPts val="900"/>
              </a:spcBef>
              <a:defRPr sz="1900"/>
            </a:pPr>
            <a:r>
              <a:rPr lang="en-IN" sz="1800" dirty="0"/>
              <a:t>Complete </a:t>
            </a:r>
            <a:r>
              <a:rPr lang="en-IN" sz="1800" dirty="0"/>
              <a:t>the Report</a:t>
            </a:r>
          </a:p>
          <a:p>
            <a:pPr marL="720661" lvl="1" indent="-277177" defTabSz="443483">
              <a:spcBef>
                <a:spcPts val="900"/>
              </a:spcBef>
              <a:defRPr sz="1800"/>
            </a:pPr>
            <a:endParaRPr lang="en-IN" dirty="0"/>
          </a:p>
        </p:txBody>
      </p:sp>
      <p:sp>
        <p:nvSpPr>
          <p:cNvPr id="2" name="Slide Number Placeholder 1"/>
          <p:cNvSpPr>
            <a:spLocks noGrp="1"/>
          </p:cNvSpPr>
          <p:nvPr>
            <p:ph type="sldNum" sz="quarter" idx="2"/>
          </p:nvPr>
        </p:nvSpPr>
        <p:spPr/>
        <p:txBody>
          <a:bodyPr/>
          <a:lstStyle/>
          <a:p>
            <a:fld id="{86CB4B4D-7CA3-9044-876B-883B54F8677D}" type="slidenum">
              <a:rPr lang="en-IN" smtClean="0"/>
              <a:t>40</a:t>
            </a:fld>
            <a:endParaRPr lang="en-IN"/>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84" y="363149"/>
            <a:ext cx="9404725" cy="1400531"/>
          </a:xfrm>
        </p:spPr>
        <p:txBody>
          <a:bodyPr/>
          <a:lstStyle/>
          <a:p>
            <a:r>
              <a:rPr lang="en-IN" b="1" dirty="0" smtClean="0"/>
              <a:t>Summary and Future Work</a:t>
            </a:r>
            <a:endParaRPr lang="en-IN" b="1" dirty="0"/>
          </a:p>
        </p:txBody>
      </p:sp>
      <p:sp>
        <p:nvSpPr>
          <p:cNvPr id="3" name="Text Placeholder 2"/>
          <p:cNvSpPr>
            <a:spLocks noGrp="1"/>
          </p:cNvSpPr>
          <p:nvPr>
            <p:ph type="body" idx="1"/>
          </p:nvPr>
        </p:nvSpPr>
        <p:spPr>
          <a:xfrm>
            <a:off x="1014103" y="1509465"/>
            <a:ext cx="9836034" cy="5069756"/>
          </a:xfrm>
        </p:spPr>
        <p:txBody>
          <a:bodyPr/>
          <a:lstStyle/>
          <a:p>
            <a:pPr lvl="1"/>
            <a:r>
              <a:rPr lang="en-IN" b="1" dirty="0" smtClean="0"/>
              <a:t>Summary:</a:t>
            </a:r>
          </a:p>
          <a:p>
            <a:pPr lvl="2"/>
            <a:r>
              <a:rPr lang="en-IN" dirty="0" smtClean="0"/>
              <a:t>Classifiers can be applied to features extracted via HRV analysis</a:t>
            </a:r>
          </a:p>
          <a:p>
            <a:pPr lvl="2"/>
            <a:r>
              <a:rPr lang="en-IN" dirty="0" smtClean="0"/>
              <a:t>ELM classifier has a better accuracy than SVM </a:t>
            </a:r>
          </a:p>
          <a:p>
            <a:pPr lvl="2"/>
            <a:r>
              <a:rPr lang="en-IN" dirty="0" smtClean="0"/>
              <a:t>ARX features improve the accuracy of both ELM and SVM </a:t>
            </a:r>
            <a:endParaRPr lang="en-IN" dirty="0"/>
          </a:p>
          <a:p>
            <a:pPr lvl="1"/>
            <a:endParaRPr lang="en-IN" dirty="0" smtClean="0"/>
          </a:p>
          <a:p>
            <a:pPr lvl="1"/>
            <a:r>
              <a:rPr lang="en-IN" b="1" dirty="0" smtClean="0"/>
              <a:t>Future Work:</a:t>
            </a:r>
          </a:p>
          <a:p>
            <a:pPr lvl="2"/>
            <a:r>
              <a:rPr lang="en-IN" dirty="0" smtClean="0"/>
              <a:t>Test the system on an alcoholic test subject</a:t>
            </a:r>
            <a:endParaRPr lang="en-IN" dirty="0"/>
          </a:p>
          <a:p>
            <a:pPr lvl="2"/>
            <a:r>
              <a:rPr lang="en-IN" dirty="0" smtClean="0"/>
              <a:t>Implement Non-Linear ARX features to see if further improvements can be made on the accuracy of the system</a:t>
            </a:r>
          </a:p>
          <a:p>
            <a:pPr lvl="2"/>
            <a:r>
              <a:rPr lang="en-IN" b="1" dirty="0" err="1" smtClean="0">
                <a:solidFill>
                  <a:srgbClr val="FF0000"/>
                </a:solidFill>
              </a:rPr>
              <a:t>McELM</a:t>
            </a:r>
            <a:r>
              <a:rPr lang="en-IN" b="1" dirty="0" smtClean="0">
                <a:solidFill>
                  <a:srgbClr val="FF0000"/>
                </a:solidFill>
              </a:rPr>
              <a:t>?</a:t>
            </a:r>
          </a:p>
          <a:p>
            <a:pPr lvl="2"/>
            <a:r>
              <a:rPr lang="en-IN" dirty="0" smtClean="0"/>
              <a:t>Multiclass classifier to detect different levels of alcoholic consumption</a:t>
            </a: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41</a:t>
            </a:fld>
            <a:endParaRPr lang="en-IN"/>
          </a:p>
        </p:txBody>
      </p:sp>
    </p:spTree>
    <p:extLst>
      <p:ext uri="{BB962C8B-B14F-4D97-AF65-F5344CB8AC3E}">
        <p14:creationId xmlns:p14="http://schemas.microsoft.com/office/powerpoint/2010/main" val="282622452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p:cNvSpPr>
          <p:nvPr>
            <p:ph type="title"/>
          </p:nvPr>
        </p:nvSpPr>
        <p:spPr>
          <a:xfrm>
            <a:off x="646110" y="452718"/>
            <a:ext cx="9404724" cy="1400531"/>
          </a:xfrm>
          <a:prstGeom prst="rect">
            <a:avLst/>
          </a:prstGeom>
        </p:spPr>
        <p:txBody>
          <a:bodyPr/>
          <a:lstStyle>
            <a:lvl1pPr>
              <a:defRPr b="1"/>
            </a:lvl1pPr>
          </a:lstStyle>
          <a:p>
            <a:r>
              <a:rPr lang="en-IN" dirty="0" smtClean="0"/>
              <a:t>References</a:t>
            </a:r>
            <a:endParaRPr dirty="0"/>
          </a:p>
        </p:txBody>
      </p:sp>
      <p:sp>
        <p:nvSpPr>
          <p:cNvPr id="357" name="Shape 357"/>
          <p:cNvSpPr>
            <a:spLocks noGrp="1"/>
          </p:cNvSpPr>
          <p:nvPr>
            <p:ph type="body" idx="1"/>
          </p:nvPr>
        </p:nvSpPr>
        <p:spPr>
          <a:xfrm>
            <a:off x="1103311" y="1416204"/>
            <a:ext cx="10627773" cy="5274527"/>
          </a:xfrm>
          <a:prstGeom prst="rect">
            <a:avLst/>
          </a:prstGeom>
        </p:spPr>
        <p:txBody>
          <a:bodyPr>
            <a:normAutofit lnSpcReduction="10000"/>
          </a:bodyPr>
          <a:lstStyle/>
          <a:p>
            <a:pPr>
              <a:lnSpc>
                <a:spcPct val="90000"/>
              </a:lnSpc>
              <a:defRPr sz="1800"/>
            </a:pPr>
            <a:r>
              <a:rPr dirty="0"/>
              <a:t>G.-B. Huang, “What are Extreme Learning Machines? Filling the Gap between Frank Rosenblatt's Dream and John von Neumann's Puzzle,” Cognitive Computation, vol. 7, pp. 263-278, 2015</a:t>
            </a:r>
            <a:r>
              <a:rPr dirty="0" smtClean="0"/>
              <a:t>.</a:t>
            </a:r>
            <a:endParaRPr lang="en-IN" dirty="0" smtClean="0"/>
          </a:p>
          <a:p>
            <a:pPr>
              <a:lnSpc>
                <a:spcPct val="90000"/>
              </a:lnSpc>
              <a:defRPr sz="1800"/>
            </a:pPr>
            <a:endParaRPr dirty="0"/>
          </a:p>
          <a:p>
            <a:pPr>
              <a:lnSpc>
                <a:spcPct val="90000"/>
              </a:lnSpc>
              <a:defRPr sz="1800"/>
            </a:pPr>
            <a:r>
              <a:rPr dirty="0"/>
              <a:t>Andrew Ng, “Support Vector Machines”, 2011. [Online] Available: http://cs229.stanford.edu/notes/cs229-notes3.pdf Accessed: </a:t>
            </a:r>
            <a:r>
              <a:rPr dirty="0" smtClean="0"/>
              <a:t>10-Feb-2016</a:t>
            </a:r>
            <a:endParaRPr lang="en-IN" dirty="0" smtClean="0"/>
          </a:p>
          <a:p>
            <a:pPr>
              <a:lnSpc>
                <a:spcPct val="90000"/>
              </a:lnSpc>
              <a:defRPr sz="1800"/>
            </a:pPr>
            <a:endParaRPr dirty="0"/>
          </a:p>
          <a:p>
            <a:pPr>
              <a:lnSpc>
                <a:spcPct val="90000"/>
              </a:lnSpc>
              <a:defRPr sz="1800"/>
            </a:pPr>
            <a:r>
              <a:rPr dirty="0"/>
              <a:t>Andrew Ng, “The Simplified SMO Algorithm”, 2012. [Online] Available: http://cs229.stanford.edu/materials/smo.pdf Accessed: </a:t>
            </a:r>
            <a:r>
              <a:rPr dirty="0" smtClean="0"/>
              <a:t>10-Feb-2016</a:t>
            </a:r>
            <a:endParaRPr lang="en-IN" dirty="0" smtClean="0"/>
          </a:p>
          <a:p>
            <a:pPr>
              <a:lnSpc>
                <a:spcPct val="90000"/>
              </a:lnSpc>
              <a:defRPr sz="1800"/>
            </a:pPr>
            <a:endParaRPr dirty="0"/>
          </a:p>
          <a:p>
            <a:pPr>
              <a:lnSpc>
                <a:spcPct val="90000"/>
              </a:lnSpc>
              <a:defRPr sz="1800"/>
            </a:pPr>
            <a:r>
              <a:rPr dirty="0" err="1"/>
              <a:t>Branislav</a:t>
            </a:r>
            <a:r>
              <a:rPr dirty="0"/>
              <a:t> </a:t>
            </a:r>
            <a:r>
              <a:rPr dirty="0" err="1"/>
              <a:t>Vuksanovic</a:t>
            </a:r>
            <a:r>
              <a:rPr dirty="0"/>
              <a:t> &amp; Mustafa </a:t>
            </a:r>
            <a:r>
              <a:rPr dirty="0" err="1"/>
              <a:t>Alhamdi</a:t>
            </a:r>
            <a:r>
              <a:rPr dirty="0"/>
              <a:t>, “AR-based Method for ECG Classification and Patient Recognition,” International Journal of Biometrics and Bioinformatics (IJBB), vol. 7 </a:t>
            </a:r>
            <a:r>
              <a:rPr dirty="0" smtClean="0"/>
              <a:t>,</a:t>
            </a:r>
            <a:r>
              <a:rPr dirty="0"/>
              <a:t>Issue 2, </a:t>
            </a:r>
            <a:r>
              <a:rPr dirty="0" smtClean="0"/>
              <a:t>2013</a:t>
            </a:r>
            <a:endParaRPr lang="en-IN" dirty="0" smtClean="0"/>
          </a:p>
          <a:p>
            <a:pPr>
              <a:lnSpc>
                <a:spcPct val="90000"/>
              </a:lnSpc>
              <a:defRPr sz="1800"/>
            </a:pPr>
            <a:endParaRPr dirty="0"/>
          </a:p>
          <a:p>
            <a:pPr>
              <a:lnSpc>
                <a:spcPct val="90000"/>
              </a:lnSpc>
              <a:defRPr sz="1800"/>
            </a:pPr>
            <a:r>
              <a:rPr dirty="0" err="1"/>
              <a:t>Dingfei</a:t>
            </a:r>
            <a:r>
              <a:rPr dirty="0"/>
              <a:t> Ge,</a:t>
            </a:r>
            <a:r>
              <a:rPr b="1" dirty="0"/>
              <a:t> “</a:t>
            </a:r>
            <a:r>
              <a:rPr dirty="0"/>
              <a:t>Cardiac arrhythmia classification using autoregressive modelling”.</a:t>
            </a:r>
            <a:br>
              <a:rPr dirty="0"/>
            </a:br>
            <a:r>
              <a:rPr dirty="0"/>
              <a:t>[Online] Available: http://biomedical-engineering-online.biomedcentral.com/articles/10.1186/1475-925X-1-5</a:t>
            </a:r>
          </a:p>
        </p:txBody>
      </p:sp>
      <p:sp>
        <p:nvSpPr>
          <p:cNvPr id="358" name="Shape 358"/>
          <p:cNvSpPr>
            <a:spLocks noGrp="1"/>
          </p:cNvSpPr>
          <p:nvPr>
            <p:ph type="sldNum" sz="quarter" idx="4294967295"/>
          </p:nvPr>
        </p:nvSpPr>
        <p:spPr>
          <a:xfrm>
            <a:off x="10522497" y="540177"/>
            <a:ext cx="498285" cy="523239"/>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sz="2800" b="0" i="0" u="none" strike="noStrike" kern="0" cap="none" spc="0" normalizeH="0" baseline="0" noProof="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42</a:t>
            </a:fld>
            <a:endParaRPr kumimoji="0"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353329993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p:cNvSpPr>
          <p:nvPr>
            <p:ph type="title"/>
          </p:nvPr>
        </p:nvSpPr>
        <p:spPr>
          <a:xfrm>
            <a:off x="601505" y="251996"/>
            <a:ext cx="9404724" cy="1400531"/>
          </a:xfrm>
          <a:prstGeom prst="rect">
            <a:avLst/>
          </a:prstGeom>
        </p:spPr>
        <p:txBody>
          <a:bodyPr/>
          <a:lstStyle>
            <a:lvl1pPr>
              <a:defRPr b="1"/>
            </a:lvl1pPr>
          </a:lstStyle>
          <a:p>
            <a:r>
              <a:rPr lang="en-IN" dirty="0" smtClean="0"/>
              <a:t>References</a:t>
            </a:r>
            <a:endParaRPr dirty="0"/>
          </a:p>
        </p:txBody>
      </p:sp>
      <p:sp>
        <p:nvSpPr>
          <p:cNvPr id="357" name="Shape 357"/>
          <p:cNvSpPr>
            <a:spLocks noGrp="1"/>
          </p:cNvSpPr>
          <p:nvPr>
            <p:ph type="body" idx="1"/>
          </p:nvPr>
        </p:nvSpPr>
        <p:spPr>
          <a:xfrm>
            <a:off x="1057858" y="1063416"/>
            <a:ext cx="10627773" cy="5794584"/>
          </a:xfrm>
          <a:prstGeom prst="rect">
            <a:avLst/>
          </a:prstGeom>
        </p:spPr>
        <p:txBody>
          <a:bodyPr>
            <a:normAutofit/>
          </a:bodyPr>
          <a:lstStyle/>
          <a:p>
            <a:pPr>
              <a:lnSpc>
                <a:spcPct val="90000"/>
              </a:lnSpc>
              <a:defRPr sz="1800"/>
            </a:pPr>
            <a:r>
              <a:rPr lang="en-IN" dirty="0" smtClean="0"/>
              <a:t>Pico </a:t>
            </a:r>
            <a:r>
              <a:rPr lang="en-IN" dirty="0" err="1" smtClean="0"/>
              <a:t>Technoology</a:t>
            </a:r>
            <a:r>
              <a:rPr lang="en-IN" dirty="0" smtClean="0"/>
              <a:t>, “</a:t>
            </a:r>
            <a:r>
              <a:rPr lang="en-IN" sz="1800" dirty="0"/>
              <a:t>Electrocardiogram (ECG) circuit for use with </a:t>
            </a:r>
            <a:r>
              <a:rPr lang="en-IN" sz="1800" dirty="0" smtClean="0"/>
              <a:t>oscilloscopes</a:t>
            </a:r>
            <a:r>
              <a:rPr lang="en-IN" dirty="0" smtClean="0"/>
              <a:t>”. [Online</a:t>
            </a:r>
            <a:r>
              <a:rPr lang="en-IN" dirty="0"/>
              <a:t>] Available: https://</a:t>
            </a:r>
            <a:r>
              <a:rPr lang="en-IN" dirty="0" smtClean="0"/>
              <a:t>www.picotech.com/library/application-note/electrocardiogram-ecg-circuit-for-use-with-oscilloscopes</a:t>
            </a:r>
          </a:p>
          <a:p>
            <a:pPr>
              <a:lnSpc>
                <a:spcPct val="90000"/>
              </a:lnSpc>
              <a:defRPr sz="1800"/>
            </a:pPr>
            <a:endParaRPr lang="en-IN" dirty="0" smtClean="0"/>
          </a:p>
          <a:p>
            <a:r>
              <a:rPr lang="en-IN" dirty="0" err="1" smtClean="0"/>
              <a:t>Lv</a:t>
            </a:r>
            <a:r>
              <a:rPr lang="en-IN" dirty="0" smtClean="0"/>
              <a:t> Jinhua and Xu </a:t>
            </a:r>
            <a:r>
              <a:rPr lang="en-IN" dirty="0" err="1" smtClean="0"/>
              <a:t>Yanyi</a:t>
            </a:r>
            <a:r>
              <a:rPr lang="en-IN" dirty="0" smtClean="0"/>
              <a:t>, “Circuit </a:t>
            </a:r>
            <a:r>
              <a:rPr lang="en-IN" dirty="0"/>
              <a:t>Design for Front-End </a:t>
            </a:r>
            <a:r>
              <a:rPr lang="en-IN" dirty="0" smtClean="0"/>
              <a:t>Electrocardiograph”, </a:t>
            </a:r>
            <a:r>
              <a:rPr lang="en-IN" dirty="0"/>
              <a:t>International Journal of Multimedia and Ubiquitous Engineering Vol.11, No.5 (2016), pp.345-354 </a:t>
            </a:r>
            <a:endParaRPr lang="en-IN" dirty="0" smtClean="0"/>
          </a:p>
          <a:p>
            <a:pPr>
              <a:lnSpc>
                <a:spcPct val="90000"/>
              </a:lnSpc>
              <a:defRPr sz="1800"/>
            </a:pPr>
            <a:endParaRPr lang="en-IN" dirty="0" smtClean="0"/>
          </a:p>
          <a:p>
            <a:pPr>
              <a:lnSpc>
                <a:spcPct val="90000"/>
              </a:lnSpc>
              <a:defRPr sz="1800"/>
            </a:pPr>
            <a:r>
              <a:rPr lang="en-IN" dirty="0" smtClean="0"/>
              <a:t>Ajay </a:t>
            </a:r>
            <a:r>
              <a:rPr lang="en-IN" dirty="0" err="1"/>
              <a:t>Bharadwaj</a:t>
            </a:r>
            <a:r>
              <a:rPr lang="en-IN" dirty="0"/>
              <a:t> and </a:t>
            </a:r>
            <a:r>
              <a:rPr lang="en-IN" dirty="0" err="1"/>
              <a:t>Umanath</a:t>
            </a:r>
            <a:r>
              <a:rPr lang="en-IN" dirty="0"/>
              <a:t> Kamath, Cypress Semiconductor Corp., </a:t>
            </a:r>
            <a:r>
              <a:rPr lang="en-IN" dirty="0" smtClean="0"/>
              <a:t>“Techniques for accurate ECG signal processing” [Online</a:t>
            </a:r>
            <a:r>
              <a:rPr lang="en-IN" dirty="0"/>
              <a:t>] Available: http://</a:t>
            </a:r>
            <a:r>
              <a:rPr lang="en-IN" dirty="0" smtClean="0"/>
              <a:t>www.eetimes.com/document.asp?doc_id=1278571 </a:t>
            </a:r>
            <a:endParaRPr lang="en-IN" dirty="0"/>
          </a:p>
          <a:p>
            <a:endParaRPr lang="en-IN" dirty="0" smtClean="0"/>
          </a:p>
          <a:p>
            <a:r>
              <a:rPr lang="en-IN" dirty="0" smtClean="0"/>
              <a:t>NTHU, “ECG </a:t>
            </a:r>
            <a:r>
              <a:rPr lang="en-IN" dirty="0"/>
              <a:t>Circuits, Signal Sampling and Digitalization</a:t>
            </a:r>
            <a:r>
              <a:rPr lang="en-IN" dirty="0" smtClean="0"/>
              <a:t>” [Online</a:t>
            </a:r>
            <a:r>
              <a:rPr lang="en-IN" dirty="0"/>
              <a:t>] Available: https://www.google.co.in/url?sa=t&amp;rct=j&amp;q=&amp;esrc=s&amp;source=web&amp;cd=1&amp;cad=rja&amp;uact=8&amp;ved=0ahUKEwins5jwg43TAhWCq48KHcxPAysQFgggMAA&amp;url=http%3A%2F%2Flms.nthu.edu.tw%2Fsys%2Fread_attach.php%3Fid%3D692351&amp;usg=AFQjCNFJqOwwhxZZG0FP1yQNMuNpHBV73Q&amp;sig2=e_-</a:t>
            </a:r>
            <a:r>
              <a:rPr lang="en-IN" dirty="0" smtClean="0"/>
              <a:t>aLgXrLbFMIB-XhTd2Kg</a:t>
            </a:r>
          </a:p>
        </p:txBody>
      </p:sp>
      <p:sp>
        <p:nvSpPr>
          <p:cNvPr id="2" name="Slide Number Placeholder 1"/>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43</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247467767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References</a:t>
            </a:r>
            <a:endParaRPr lang="en-IN" b="1" dirty="0"/>
          </a:p>
        </p:txBody>
      </p:sp>
      <p:sp>
        <p:nvSpPr>
          <p:cNvPr id="3" name="Text Placeholder 2"/>
          <p:cNvSpPr>
            <a:spLocks noGrp="1"/>
          </p:cNvSpPr>
          <p:nvPr>
            <p:ph type="body" idx="1"/>
          </p:nvPr>
        </p:nvSpPr>
        <p:spPr/>
        <p:txBody>
          <a:bodyPr/>
          <a:lstStyle/>
          <a:p>
            <a:pPr>
              <a:lnSpc>
                <a:spcPct val="90000"/>
              </a:lnSpc>
              <a:defRPr sz="1800"/>
            </a:pPr>
            <a:r>
              <a:rPr lang="en-IN" dirty="0"/>
              <a:t>L. </a:t>
            </a:r>
            <a:r>
              <a:rPr lang="en-IN" dirty="0" err="1"/>
              <a:t>Ljung</a:t>
            </a:r>
            <a:r>
              <a:rPr lang="en-IN" dirty="0"/>
              <a:t>,“System identification toolbox,” The </a:t>
            </a:r>
            <a:r>
              <a:rPr lang="en-IN" dirty="0" err="1"/>
              <a:t>Matlab</a:t>
            </a:r>
            <a:r>
              <a:rPr lang="en-IN" dirty="0"/>
              <a:t> user’s guide, 2012. [Online] Available: http://radio.feld.cvut.cz/matlab/pdf_doc/ident/ident.pdf</a:t>
            </a:r>
          </a:p>
          <a:p>
            <a:pPr>
              <a:lnSpc>
                <a:spcPct val="90000"/>
              </a:lnSpc>
              <a:defRPr sz="1800"/>
            </a:pPr>
            <a:endParaRPr lang="en-IN" dirty="0" smtClean="0"/>
          </a:p>
          <a:p>
            <a:pPr>
              <a:lnSpc>
                <a:spcPct val="90000"/>
              </a:lnSpc>
              <a:defRPr sz="1800"/>
            </a:pPr>
            <a:r>
              <a:rPr lang="en-IN" dirty="0" smtClean="0"/>
              <a:t>Hong </a:t>
            </a:r>
            <a:r>
              <a:rPr lang="en-IN" dirty="0"/>
              <a:t>He, </a:t>
            </a:r>
            <a:r>
              <a:rPr lang="en-IN" dirty="0" err="1"/>
              <a:t>Xiaowen</a:t>
            </a:r>
            <a:r>
              <a:rPr lang="en-IN" dirty="0"/>
              <a:t> Yan and Wei </a:t>
            </a:r>
            <a:r>
              <a:rPr lang="en-IN" dirty="0" err="1"/>
              <a:t>Wei</a:t>
            </a:r>
            <a:r>
              <a:rPr lang="en-IN" dirty="0"/>
              <a:t>, “Meridian ECG Information Transmission System </a:t>
            </a:r>
            <a:r>
              <a:rPr lang="en-IN" dirty="0" err="1"/>
              <a:t>Modeling</a:t>
            </a:r>
            <a:r>
              <a:rPr lang="en-IN" dirty="0"/>
              <a:t> Using NARX Neural Network” ,IEEE/ACIS 15th International Conference on Computer and Information Science (ICIS), 2016. [Online] </a:t>
            </a:r>
            <a:r>
              <a:rPr lang="en-IN" dirty="0" err="1"/>
              <a:t>Available:http</a:t>
            </a:r>
            <a:r>
              <a:rPr lang="en-IN" dirty="0"/>
              <a:t>://ieeexplore.ieee.org/document/7550775/</a:t>
            </a:r>
          </a:p>
          <a:p>
            <a:pPr>
              <a:lnSpc>
                <a:spcPct val="90000"/>
              </a:lnSpc>
              <a:defRPr sz="1800"/>
            </a:pPr>
            <a:endParaRPr lang="en-IN" dirty="0" smtClean="0"/>
          </a:p>
          <a:p>
            <a:pPr>
              <a:lnSpc>
                <a:spcPct val="90000"/>
              </a:lnSpc>
              <a:defRPr sz="1800"/>
            </a:pPr>
            <a:r>
              <a:rPr lang="en-IN" dirty="0" smtClean="0"/>
              <a:t>R</a:t>
            </a:r>
            <a:r>
              <a:rPr lang="en-IN" dirty="0"/>
              <a:t>. </a:t>
            </a:r>
            <a:r>
              <a:rPr lang="en-IN" dirty="0" err="1"/>
              <a:t>Savitha</a:t>
            </a:r>
            <a:r>
              <a:rPr lang="en-IN" dirty="0"/>
              <a:t>, S. Suresh, H.J. Kim, “A Meta-Cognitive Learning Algorithm for an Extreme Learning Machine Classifier” Cognitive Computation, vol. 6, pp. 253-263, 2014.</a:t>
            </a:r>
          </a:p>
          <a:p>
            <a:endParaRPr lang="en-IN" dirty="0"/>
          </a:p>
        </p:txBody>
      </p:sp>
      <p:sp>
        <p:nvSpPr>
          <p:cNvPr id="4" name="Slide Number Placeholder 3"/>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44</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157121742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Changes – delete after done</a:t>
            </a:r>
            <a:endParaRPr lang="en-IN" dirty="0"/>
          </a:p>
        </p:txBody>
      </p:sp>
      <p:sp>
        <p:nvSpPr>
          <p:cNvPr id="3" name="Text Placeholder 2"/>
          <p:cNvSpPr>
            <a:spLocks noGrp="1"/>
          </p:cNvSpPr>
          <p:nvPr>
            <p:ph type="body" idx="1"/>
          </p:nvPr>
        </p:nvSpPr>
        <p:spPr/>
        <p:txBody>
          <a:bodyPr>
            <a:normAutofit fontScale="70000" lnSpcReduction="20000"/>
          </a:bodyPr>
          <a:lstStyle/>
          <a:p>
            <a:r>
              <a:rPr lang="en-IN" dirty="0" smtClean="0"/>
              <a:t>Problem statement</a:t>
            </a:r>
          </a:p>
          <a:p>
            <a:r>
              <a:rPr lang="en-IN" dirty="0" smtClean="0"/>
              <a:t>Physiological effects with the literature survey</a:t>
            </a:r>
          </a:p>
          <a:p>
            <a:r>
              <a:rPr lang="en-IN" dirty="0" smtClean="0"/>
              <a:t>Methodology as a table on contents</a:t>
            </a:r>
          </a:p>
          <a:p>
            <a:endParaRPr lang="en-IN" dirty="0" smtClean="0"/>
          </a:p>
          <a:p>
            <a:r>
              <a:rPr lang="en-IN" dirty="0" smtClean="0"/>
              <a:t>Clear screenshots</a:t>
            </a:r>
          </a:p>
          <a:p>
            <a:pPr marL="0" indent="0">
              <a:buNone/>
            </a:pPr>
            <a:endParaRPr lang="en-IN" dirty="0" smtClean="0"/>
          </a:p>
          <a:p>
            <a:pPr marL="0" indent="0">
              <a:buNone/>
            </a:pPr>
            <a:endParaRPr lang="en-IN" dirty="0" smtClean="0"/>
          </a:p>
          <a:p>
            <a:r>
              <a:rPr lang="en-IN" dirty="0" smtClean="0"/>
              <a:t>Summary and future work</a:t>
            </a:r>
          </a:p>
          <a:p>
            <a:pPr lvl="1"/>
            <a:r>
              <a:rPr lang="en-IN" dirty="0" smtClean="0"/>
              <a:t>Elm better</a:t>
            </a:r>
          </a:p>
          <a:p>
            <a:pPr lvl="1"/>
            <a:r>
              <a:rPr lang="en-IN" dirty="0" err="1" smtClean="0"/>
              <a:t>Arx</a:t>
            </a:r>
            <a:r>
              <a:rPr lang="en-IN" dirty="0" smtClean="0"/>
              <a:t> improves</a:t>
            </a:r>
          </a:p>
          <a:p>
            <a:pPr lvl="1"/>
            <a:r>
              <a:rPr lang="en-IN" dirty="0" smtClean="0"/>
              <a:t>Test on alcoholic samples</a:t>
            </a:r>
          </a:p>
          <a:p>
            <a:pPr lvl="1"/>
            <a:r>
              <a:rPr lang="en-IN" dirty="0" err="1" smtClean="0"/>
              <a:t>Nlarx</a:t>
            </a:r>
            <a:endParaRPr lang="en-IN" dirty="0" smtClean="0"/>
          </a:p>
          <a:p>
            <a:pPr lvl="1"/>
            <a:r>
              <a:rPr lang="en-IN" dirty="0" err="1" smtClean="0"/>
              <a:t>Mcelm</a:t>
            </a:r>
            <a:endParaRPr lang="en-IN" dirty="0" smtClean="0"/>
          </a:p>
          <a:p>
            <a:pPr lvl="1"/>
            <a:r>
              <a:rPr lang="en-IN" dirty="0" smtClean="0"/>
              <a:t>multiclass</a:t>
            </a:r>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45</a:t>
            </a:fld>
            <a:endParaRPr lang="en-IN"/>
          </a:p>
        </p:txBody>
      </p:sp>
    </p:spTree>
    <p:extLst>
      <p:ext uri="{BB962C8B-B14F-4D97-AF65-F5344CB8AC3E}">
        <p14:creationId xmlns:p14="http://schemas.microsoft.com/office/powerpoint/2010/main" val="26413025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Literature Survey</a:t>
            </a:r>
            <a:endParaRPr lang="en-IN" b="1" dirty="0"/>
          </a:p>
        </p:txBody>
      </p:sp>
      <p:sp>
        <p:nvSpPr>
          <p:cNvPr id="3" name="Text Placeholder 2"/>
          <p:cNvSpPr>
            <a:spLocks noGrp="1"/>
          </p:cNvSpPr>
          <p:nvPr>
            <p:ph type="body" idx="1"/>
          </p:nvPr>
        </p:nvSpPr>
        <p:spPr/>
        <p:txBody>
          <a:bodyPr/>
          <a:lstStyle/>
          <a:p>
            <a:r>
              <a:rPr lang="en-US" dirty="0"/>
              <a:t>The </a:t>
            </a:r>
            <a:r>
              <a:rPr lang="de-DE" dirty="0"/>
              <a:t>“</a:t>
            </a:r>
            <a:r>
              <a:rPr lang="fr-FR" dirty="0"/>
              <a:t>Circuit Design for Front-End </a:t>
            </a:r>
            <a:r>
              <a:rPr lang="fr-FR" dirty="0" err="1"/>
              <a:t>Electrocardiograph</a:t>
            </a:r>
            <a:r>
              <a:rPr lang="en-IN" dirty="0"/>
              <a:t>”, </a:t>
            </a:r>
            <a:r>
              <a:rPr lang="de-DE" dirty="0"/>
              <a:t>“</a:t>
            </a:r>
            <a:r>
              <a:rPr lang="en-US" dirty="0"/>
              <a:t>Techniques for accurate ECG signal processing</a:t>
            </a:r>
            <a:r>
              <a:rPr lang="en-IN" dirty="0"/>
              <a:t>”</a:t>
            </a:r>
            <a:r>
              <a:rPr lang="en-US" dirty="0"/>
              <a:t>, </a:t>
            </a:r>
            <a:r>
              <a:rPr lang="de-DE" dirty="0"/>
              <a:t>“</a:t>
            </a:r>
            <a:r>
              <a:rPr lang="en-US" dirty="0"/>
              <a:t>Electrocardiogram (ECG) circuit for use with oscilloscopes</a:t>
            </a:r>
            <a:r>
              <a:rPr lang="en-IN" dirty="0"/>
              <a:t>”</a:t>
            </a:r>
            <a:r>
              <a:rPr lang="en-US" dirty="0"/>
              <a:t> and “ECG Circuits, Signal Sampling and Digitalization” detailed the circuit elements that would be required in order to amplify the differential signal, filter out the different kinds of noise present in </a:t>
            </a:r>
            <a:r>
              <a:rPr lang="en-US" dirty="0" smtClean="0"/>
              <a:t>it.</a:t>
            </a:r>
          </a:p>
          <a:p>
            <a:pPr marL="0" indent="0">
              <a:buNone/>
            </a:pPr>
            <a:endParaRPr lang="en-US" dirty="0" smtClean="0"/>
          </a:p>
          <a:p>
            <a:r>
              <a:rPr lang="en-US" dirty="0"/>
              <a:t>In “What are Extreme Learning Machines? Filling the Gap </a:t>
            </a:r>
            <a:r>
              <a:rPr lang="en-US" dirty="0" smtClean="0"/>
              <a:t>Between </a:t>
            </a:r>
            <a:r>
              <a:rPr lang="de-DE" dirty="0" smtClean="0"/>
              <a:t>Frank </a:t>
            </a:r>
            <a:r>
              <a:rPr lang="de-DE" dirty="0"/>
              <a:t>Rosenblatt</a:t>
            </a:r>
            <a:r>
              <a:rPr lang="en-IN" dirty="0"/>
              <a:t>’</a:t>
            </a:r>
            <a:r>
              <a:rPr lang="de-DE" dirty="0"/>
              <a:t>s Dream and John von Neumann</a:t>
            </a:r>
            <a:r>
              <a:rPr lang="en-IN" dirty="0"/>
              <a:t>’</a:t>
            </a:r>
            <a:r>
              <a:rPr lang="it-IT" dirty="0"/>
              <a:t>s Puzzle</a:t>
            </a:r>
            <a:r>
              <a:rPr lang="en-US" dirty="0"/>
              <a:t>”, the author describes the architecture of </a:t>
            </a:r>
            <a:r>
              <a:rPr lang="en-US" dirty="0" smtClean="0"/>
              <a:t>ELM and compares it with SVM and LS-SVM.</a:t>
            </a:r>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5</a:t>
            </a:fld>
            <a:endParaRPr lang="en-IN"/>
          </a:p>
        </p:txBody>
      </p:sp>
    </p:spTree>
    <p:extLst>
      <p:ext uri="{BB962C8B-B14F-4D97-AF65-F5344CB8AC3E}">
        <p14:creationId xmlns:p14="http://schemas.microsoft.com/office/powerpoint/2010/main" val="17818266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Physiological Effects of Alcohol</a:t>
            </a:r>
            <a:endParaRPr lang="en-IN" b="1" dirty="0"/>
          </a:p>
        </p:txBody>
      </p:sp>
      <p:sp>
        <p:nvSpPr>
          <p:cNvPr id="3" name="Text Placeholder 2"/>
          <p:cNvSpPr>
            <a:spLocks noGrp="1"/>
          </p:cNvSpPr>
          <p:nvPr>
            <p:ph type="body" idx="1"/>
          </p:nvPr>
        </p:nvSpPr>
        <p:spPr/>
        <p:txBody>
          <a:bodyPr/>
          <a:lstStyle/>
          <a:p>
            <a:r>
              <a:rPr lang="en-IN" b="1" dirty="0" smtClean="0">
                <a:solidFill>
                  <a:srgbClr val="FF0000"/>
                </a:solidFill>
              </a:rPr>
              <a:t>Explanation effects of alcohol on ECG/physiology</a:t>
            </a:r>
            <a:endParaRPr lang="en-IN" b="1" dirty="0" smtClean="0">
              <a:solidFill>
                <a:srgbClr val="FF0000"/>
              </a:solidFill>
            </a:endParaRPr>
          </a:p>
          <a:p>
            <a:endParaRPr lang="en-IN" b="1" dirty="0">
              <a:solidFill>
                <a:srgbClr val="FF0000"/>
              </a:solidFill>
            </a:endParaRPr>
          </a:p>
          <a:p>
            <a:r>
              <a:rPr lang="en-IN" b="1" dirty="0" err="1" smtClean="0">
                <a:solidFill>
                  <a:srgbClr val="FF0000"/>
                </a:solidFill>
              </a:rPr>
              <a:t>Kole</a:t>
            </a:r>
            <a:r>
              <a:rPr lang="en-IN" b="1" dirty="0" smtClean="0">
                <a:solidFill>
                  <a:srgbClr val="FF0000"/>
                </a:solidFill>
              </a:rPr>
              <a:t> diagram</a:t>
            </a:r>
          </a:p>
          <a:p>
            <a:pPr lvl="3"/>
            <a:r>
              <a:rPr lang="en-IN" b="1" dirty="0" smtClean="0">
                <a:solidFill>
                  <a:srgbClr val="FF0000"/>
                </a:solidFill>
              </a:rPr>
              <a:t>Has to clearly show that just HRV gives all the different domains (time, </a:t>
            </a:r>
            <a:r>
              <a:rPr lang="en-IN" b="1" dirty="0" err="1" smtClean="0">
                <a:solidFill>
                  <a:srgbClr val="FF0000"/>
                </a:solidFill>
              </a:rPr>
              <a:t>freq</a:t>
            </a:r>
            <a:r>
              <a:rPr lang="en-IN" b="1" dirty="0" smtClean="0">
                <a:solidFill>
                  <a:srgbClr val="FF0000"/>
                </a:solidFill>
              </a:rPr>
              <a:t>, non-</a:t>
            </a:r>
            <a:r>
              <a:rPr lang="en-IN" b="1" dirty="0" err="1" smtClean="0">
                <a:solidFill>
                  <a:srgbClr val="FF0000"/>
                </a:solidFill>
              </a:rPr>
              <a:t>lin</a:t>
            </a:r>
            <a:r>
              <a:rPr lang="en-IN" b="1" dirty="0" smtClean="0">
                <a:solidFill>
                  <a:srgbClr val="FF0000"/>
                </a:solidFill>
              </a:rPr>
              <a:t>, ARX) of features</a:t>
            </a:r>
            <a:endParaRPr lang="en-IN" b="1" dirty="0">
              <a:solidFill>
                <a:srgbClr val="FF0000"/>
              </a:solidFill>
            </a:endParaRPr>
          </a:p>
        </p:txBody>
      </p:sp>
      <p:sp>
        <p:nvSpPr>
          <p:cNvPr id="4" name="Slide Number Placeholder 3"/>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6</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98032465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Methodology</a:t>
            </a:r>
            <a:endParaRPr lang="en-IN" b="1" dirty="0"/>
          </a:p>
        </p:txBody>
      </p:sp>
      <p:sp>
        <p:nvSpPr>
          <p:cNvPr id="3" name="Text Placeholder 2"/>
          <p:cNvSpPr>
            <a:spLocks noGrp="1"/>
          </p:cNvSpPr>
          <p:nvPr>
            <p:ph type="body" idx="1"/>
          </p:nvPr>
        </p:nvSpPr>
        <p:spPr>
          <a:xfrm>
            <a:off x="1267688" y="1381584"/>
            <a:ext cx="8946541" cy="5227559"/>
          </a:xfrm>
        </p:spPr>
        <p:txBody>
          <a:bodyPr>
            <a:normAutofit/>
          </a:bodyPr>
          <a:lstStyle/>
          <a:p>
            <a:r>
              <a:rPr lang="en-IN" dirty="0" smtClean="0"/>
              <a:t>Main verticals of the project:</a:t>
            </a:r>
          </a:p>
          <a:p>
            <a:pPr lvl="1"/>
            <a:endParaRPr lang="en-IN" dirty="0" smtClean="0"/>
          </a:p>
          <a:p>
            <a:pPr lvl="1"/>
            <a:r>
              <a:rPr lang="en-IN" dirty="0" smtClean="0"/>
              <a:t>Hardware Design </a:t>
            </a:r>
          </a:p>
          <a:p>
            <a:pPr lvl="3"/>
            <a:r>
              <a:rPr lang="en-IN" dirty="0" smtClean="0"/>
              <a:t>ECG signal acquisition</a:t>
            </a:r>
          </a:p>
          <a:p>
            <a:pPr lvl="1"/>
            <a:endParaRPr lang="en-IN" dirty="0" smtClean="0"/>
          </a:p>
          <a:p>
            <a:pPr lvl="1"/>
            <a:r>
              <a:rPr lang="en-IN" dirty="0" smtClean="0"/>
              <a:t>Software </a:t>
            </a:r>
          </a:p>
          <a:p>
            <a:pPr lvl="3"/>
            <a:r>
              <a:rPr lang="en-IN" dirty="0" smtClean="0"/>
              <a:t>Pre-processing</a:t>
            </a:r>
          </a:p>
          <a:p>
            <a:pPr lvl="3"/>
            <a:r>
              <a:rPr lang="en-IN" dirty="0" smtClean="0"/>
              <a:t>Feature Extraction</a:t>
            </a:r>
          </a:p>
          <a:p>
            <a:pPr lvl="3"/>
            <a:r>
              <a:rPr lang="en-IN" dirty="0" smtClean="0"/>
              <a:t>Classification </a:t>
            </a:r>
          </a:p>
          <a:p>
            <a:pPr lvl="1"/>
            <a:endParaRPr lang="en-IN" dirty="0"/>
          </a:p>
          <a:p>
            <a:pPr lvl="1"/>
            <a:r>
              <a:rPr lang="en-IN" dirty="0" smtClean="0"/>
              <a:t>Raspberry Pi</a:t>
            </a:r>
          </a:p>
          <a:p>
            <a:pPr lvl="3"/>
            <a:r>
              <a:rPr lang="en-IN" dirty="0" smtClean="0"/>
              <a:t>Real-time, Portability </a:t>
            </a:r>
            <a:endParaRPr lang="en-IN" dirty="0"/>
          </a:p>
        </p:txBody>
      </p:sp>
      <p:sp>
        <p:nvSpPr>
          <p:cNvPr id="4" name="Slide Number Placeholder 3"/>
          <p:cNvSpPr>
            <a:spLocks noGrp="1"/>
          </p:cNvSpPr>
          <p:nvPr>
            <p:ph type="sldNum" sz="quarter" idx="2"/>
          </p:nvPr>
        </p:nvSpPr>
        <p:spPr/>
        <p:txBody>
          <a:bodyPr/>
          <a:lstStyle/>
          <a:p>
            <a:pPr marL="0" marR="0" lvl="0" indent="0" algn="ct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457200" rtl="0" eaLnBrk="1" fontAlgn="auto" latinLnBrk="0" hangingPunct="0">
                <a:lnSpc>
                  <a:spcPct val="100000"/>
                </a:lnSpc>
                <a:spcBef>
                  <a:spcPts val="0"/>
                </a:spcBef>
                <a:spcAft>
                  <a:spcPts val="0"/>
                </a:spcAft>
                <a:buClrTx/>
                <a:buSzTx/>
                <a:buFontTx/>
                <a:buNone/>
                <a:tabLst/>
                <a:defRPr/>
              </a:pPr>
              <a:t>7</a:t>
            </a:fld>
            <a:endParaRPr kumimoji="0" lang="en-IN" sz="2800" b="0" i="0" u="none" strike="noStrike" kern="0" cap="none" spc="0" normalizeH="0" baseline="0" noProof="0">
              <a:ln>
                <a:noFill/>
              </a:ln>
              <a:solidFill>
                <a:srgbClr val="FFFFFF"/>
              </a:solidFill>
              <a:effectLst/>
              <a:uLnTx/>
              <a:uFillTx/>
              <a:latin typeface="Century Gothic"/>
              <a:sym typeface="Century Gothic"/>
            </a:endParaRPr>
          </a:p>
        </p:txBody>
      </p:sp>
    </p:spTree>
    <p:extLst>
      <p:ext uri="{BB962C8B-B14F-4D97-AF65-F5344CB8AC3E}">
        <p14:creationId xmlns:p14="http://schemas.microsoft.com/office/powerpoint/2010/main" val="120609883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Methodology</a:t>
            </a:r>
            <a:endParaRPr lang="en-IN" b="1" dirty="0"/>
          </a:p>
        </p:txBody>
      </p:sp>
      <p:sp>
        <p:nvSpPr>
          <p:cNvPr id="3" name="Text Placeholder 2"/>
          <p:cNvSpPr>
            <a:spLocks noGrp="1"/>
          </p:cNvSpPr>
          <p:nvPr>
            <p:ph type="body" idx="1"/>
          </p:nvPr>
        </p:nvSpPr>
        <p:spPr>
          <a:xfrm>
            <a:off x="1267688" y="1381584"/>
            <a:ext cx="8946541" cy="5227559"/>
          </a:xfrm>
        </p:spPr>
        <p:txBody>
          <a:bodyPr>
            <a:normAutofit/>
          </a:bodyPr>
          <a:lstStyle/>
          <a:p>
            <a:r>
              <a:rPr lang="en-US" dirty="0" smtClean="0"/>
              <a:t>Validate HRV </a:t>
            </a:r>
            <a:r>
              <a:rPr lang="en-US" dirty="0" smtClean="0"/>
              <a:t>as a method to detect effects of alcohol. </a:t>
            </a:r>
            <a:r>
              <a:rPr lang="en-US" dirty="0" smtClean="0"/>
              <a:t>Study </a:t>
            </a:r>
            <a:r>
              <a:rPr lang="en-US" dirty="0" smtClean="0"/>
              <a:t>of </a:t>
            </a:r>
            <a:r>
              <a:rPr lang="en-US" dirty="0"/>
              <a:t>advantages and disadvantages of HRV analysis </a:t>
            </a:r>
            <a:endParaRPr lang="en-US" dirty="0" smtClean="0"/>
          </a:p>
          <a:p>
            <a:endParaRPr lang="en-US" dirty="0" smtClean="0"/>
          </a:p>
          <a:p>
            <a:r>
              <a:rPr lang="en-US" dirty="0"/>
              <a:t>F</a:t>
            </a:r>
            <a:r>
              <a:rPr lang="en-US" dirty="0" smtClean="0"/>
              <a:t>amiliarization </a:t>
            </a:r>
            <a:r>
              <a:rPr lang="en-US" dirty="0"/>
              <a:t>with the form and structure of the ECG signals, and understanding distortions (artefacts) that can occur in the signal. </a:t>
            </a:r>
            <a:endParaRPr lang="en-US" dirty="0" smtClean="0"/>
          </a:p>
          <a:p>
            <a:endParaRPr lang="en-US" dirty="0" smtClean="0"/>
          </a:p>
          <a:p>
            <a:r>
              <a:rPr lang="en-US" dirty="0" smtClean="0"/>
              <a:t>Survey </a:t>
            </a:r>
            <a:r>
              <a:rPr lang="en-US" dirty="0"/>
              <a:t>of available devices for measuring and recording ECG signals is done. </a:t>
            </a:r>
            <a:endParaRPr lang="en-US" dirty="0" smtClean="0"/>
          </a:p>
          <a:p>
            <a:endParaRPr lang="en-US" dirty="0" smtClean="0"/>
          </a:p>
          <a:p>
            <a:r>
              <a:rPr lang="en-US" dirty="0" smtClean="0"/>
              <a:t>Preprocessing the signal </a:t>
            </a:r>
            <a:r>
              <a:rPr lang="en-US" dirty="0"/>
              <a:t>to remove artefacts, and then time domain, frequency domain, and non-linear methods are used for feature extraction from the ECG signals. </a:t>
            </a:r>
            <a:endParaRPr lang="en-US" dirty="0" smtClean="0"/>
          </a:p>
          <a:p>
            <a:endParaRPr lang="en-US" dirty="0" smtClean="0"/>
          </a:p>
          <a:p>
            <a:endParaRPr lang="en-US" dirty="0" smtClean="0"/>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8</a:t>
            </a:fld>
            <a:endParaRPr lang="en-IN"/>
          </a:p>
        </p:txBody>
      </p:sp>
    </p:spTree>
    <p:extLst>
      <p:ext uri="{BB962C8B-B14F-4D97-AF65-F5344CB8AC3E}">
        <p14:creationId xmlns:p14="http://schemas.microsoft.com/office/powerpoint/2010/main" val="215200400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Methodology</a:t>
            </a:r>
            <a:r>
              <a:rPr lang="en-IN" dirty="0" smtClean="0"/>
              <a:t> (contd.)</a:t>
            </a:r>
            <a:endParaRPr lang="en-IN" dirty="0"/>
          </a:p>
        </p:txBody>
      </p:sp>
      <p:sp>
        <p:nvSpPr>
          <p:cNvPr id="3" name="Text Placeholder 2"/>
          <p:cNvSpPr>
            <a:spLocks noGrp="1"/>
          </p:cNvSpPr>
          <p:nvPr>
            <p:ph type="body" idx="1"/>
          </p:nvPr>
        </p:nvSpPr>
        <p:spPr>
          <a:xfrm>
            <a:off x="1103312" y="1412111"/>
            <a:ext cx="8946541" cy="5000264"/>
          </a:xfrm>
        </p:spPr>
        <p:txBody>
          <a:bodyPr/>
          <a:lstStyle/>
          <a:p>
            <a:r>
              <a:rPr lang="en-US" dirty="0"/>
              <a:t>Training of classifiers using extracted </a:t>
            </a:r>
            <a:r>
              <a:rPr lang="en-US" dirty="0" smtClean="0"/>
              <a:t>features</a:t>
            </a:r>
          </a:p>
          <a:p>
            <a:endParaRPr lang="en-US" dirty="0"/>
          </a:p>
          <a:p>
            <a:r>
              <a:rPr lang="en-US" dirty="0"/>
              <a:t>Extensive cross validation over several iterations in order to find weights and biases that give highest accuracy.</a:t>
            </a:r>
          </a:p>
          <a:p>
            <a:endParaRPr lang="en-US" dirty="0" smtClean="0"/>
          </a:p>
          <a:p>
            <a:r>
              <a:rPr lang="en-US" dirty="0" smtClean="0"/>
              <a:t>Interface </a:t>
            </a:r>
            <a:r>
              <a:rPr lang="en-US" dirty="0"/>
              <a:t>sensor with Raspberry Pi and verify signal acquisition by storing sampled values in CSV file and plotting waveforms. </a:t>
            </a:r>
          </a:p>
          <a:p>
            <a:endParaRPr lang="en-US" dirty="0" smtClean="0"/>
          </a:p>
          <a:p>
            <a:r>
              <a:rPr lang="en-US" dirty="0" smtClean="0"/>
              <a:t>Implement </a:t>
            </a:r>
            <a:r>
              <a:rPr lang="en-US" dirty="0"/>
              <a:t>feature extraction and classification codes on Raspberry Pi using Python.</a:t>
            </a:r>
          </a:p>
          <a:p>
            <a:endParaRPr lang="en-IN" dirty="0"/>
          </a:p>
        </p:txBody>
      </p:sp>
      <p:sp>
        <p:nvSpPr>
          <p:cNvPr id="4" name="Slide Number Placeholder 3"/>
          <p:cNvSpPr>
            <a:spLocks noGrp="1"/>
          </p:cNvSpPr>
          <p:nvPr>
            <p:ph type="sldNum" sz="quarter" idx="2"/>
          </p:nvPr>
        </p:nvSpPr>
        <p:spPr/>
        <p:txBody>
          <a:bodyPr/>
          <a:lstStyle/>
          <a:p>
            <a:fld id="{86CB4B4D-7CA3-9044-876B-883B54F8677D}" type="slidenum">
              <a:rPr lang="en-IN" smtClean="0"/>
              <a:t>9</a:t>
            </a:fld>
            <a:endParaRPr lang="en-IN"/>
          </a:p>
        </p:txBody>
      </p:sp>
    </p:spTree>
    <p:extLst>
      <p:ext uri="{BB962C8B-B14F-4D97-AF65-F5344CB8AC3E}">
        <p14:creationId xmlns:p14="http://schemas.microsoft.com/office/powerpoint/2010/main" val="1653952699"/>
      </p:ext>
    </p:extLst>
  </p:cSld>
  <p:clrMapOvr>
    <a:masterClrMapping/>
  </p:clrMapOvr>
  <p:transition spd="med"/>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alibri"/>
        <a:ea typeface="Calibri"/>
        <a:cs typeface="Calibri"/>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3530</TotalTime>
  <Words>2003</Words>
  <Application>Microsoft Office PowerPoint</Application>
  <PresentationFormat>Widescreen</PresentationFormat>
  <Paragraphs>379</Paragraphs>
  <Slides>45</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45</vt:i4>
      </vt:variant>
    </vt:vector>
  </HeadingPairs>
  <TitlesOfParts>
    <vt:vector size="54" baseType="lpstr">
      <vt:lpstr>Arial</vt:lpstr>
      <vt:lpstr>Calibri</vt:lpstr>
      <vt:lpstr>Century Gothic</vt:lpstr>
      <vt:lpstr>Helvetica</vt:lpstr>
      <vt:lpstr>Times New Roman</vt:lpstr>
      <vt:lpstr>Wingdings 3</vt:lpstr>
      <vt:lpstr>Ion</vt:lpstr>
      <vt:lpstr>1_Ion</vt:lpstr>
      <vt:lpstr>2_Ion</vt:lpstr>
      <vt:lpstr>A Real Time Application to Identify Alcoholics from ECG Signals</vt:lpstr>
      <vt:lpstr>Objective</vt:lpstr>
      <vt:lpstr>Need for Project</vt:lpstr>
      <vt:lpstr>Literature Survey</vt:lpstr>
      <vt:lpstr>Literature Survey</vt:lpstr>
      <vt:lpstr>Physiological Effects of Alcohol</vt:lpstr>
      <vt:lpstr>Methodology</vt:lpstr>
      <vt:lpstr>Methodology</vt:lpstr>
      <vt:lpstr>Methodology (contd.)</vt:lpstr>
      <vt:lpstr>Overall Flow/Methodology</vt:lpstr>
      <vt:lpstr>Hardware</vt:lpstr>
      <vt:lpstr>Circuit Design – 1</vt:lpstr>
      <vt:lpstr>Need for Notch Filter</vt:lpstr>
      <vt:lpstr>Circuit Design – 2  </vt:lpstr>
      <vt:lpstr>Software – Dataset Description</vt:lpstr>
      <vt:lpstr>Software Pre-processing</vt:lpstr>
      <vt:lpstr>IIR Filtered Signal</vt:lpstr>
      <vt:lpstr>Wavelet  Decomposed Signals</vt:lpstr>
      <vt:lpstr>Software – Feature Extraction</vt:lpstr>
      <vt:lpstr>Feature Set for a Sample</vt:lpstr>
      <vt:lpstr>Visualisable Features</vt:lpstr>
      <vt:lpstr>PowerPoint Presentation</vt:lpstr>
      <vt:lpstr>PowerPoint Presentation</vt:lpstr>
      <vt:lpstr>Feature Extraction – ARX </vt:lpstr>
      <vt:lpstr>Classifiers – SVM</vt:lpstr>
      <vt:lpstr>Classifiers – SVM</vt:lpstr>
      <vt:lpstr>Classifiers – SVM</vt:lpstr>
      <vt:lpstr>Classifiers – ELM</vt:lpstr>
      <vt:lpstr>ELM (cont.)</vt:lpstr>
      <vt:lpstr>ELM (cont.)</vt:lpstr>
      <vt:lpstr>ELM (cont.)</vt:lpstr>
      <vt:lpstr>ELM (cont.)</vt:lpstr>
      <vt:lpstr>ELM (cont.)</vt:lpstr>
      <vt:lpstr>Classifiers – McELM</vt:lpstr>
      <vt:lpstr>SVM vs ELM</vt:lpstr>
      <vt:lpstr>MATLAB Classification – Nearly Real Time                 </vt:lpstr>
      <vt:lpstr>Raspberry Pi - Python Implementation</vt:lpstr>
      <vt:lpstr>Analog Sensor Interface to R-Pi</vt:lpstr>
      <vt:lpstr>ECG Signal Capture</vt:lpstr>
      <vt:lpstr>Wrap Up Before External Review</vt:lpstr>
      <vt:lpstr>Summary and Future Work</vt:lpstr>
      <vt:lpstr>References</vt:lpstr>
      <vt:lpstr>References</vt:lpstr>
      <vt:lpstr>References</vt:lpstr>
      <vt:lpstr>Changes – delete after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Real Time Application to Identify Alcoholics from ECG Signals</dc:title>
  <cp:lastModifiedBy>Rakshith Vishwanatha (Intern)</cp:lastModifiedBy>
  <cp:revision>673</cp:revision>
  <dcterms:modified xsi:type="dcterms:W3CDTF">2017-04-20T07:02:55Z</dcterms:modified>
</cp:coreProperties>
</file>